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webextensions/webextension2.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1.xml" ContentType="application/vnd.openxmlformats-officedocument.presentationml.tags+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4" r:id="rId13"/>
  </p:sldMasterIdLst>
  <p:notesMasterIdLst>
    <p:notesMasterId r:id="rId27"/>
  </p:notesMasterIdLst>
  <p:handoutMasterIdLst>
    <p:handoutMasterId r:id="rId28"/>
  </p:handoutMasterIdLst>
  <p:sldIdLst>
    <p:sldId id="462" r:id="rId14"/>
    <p:sldId id="471" r:id="rId15"/>
    <p:sldId id="467" r:id="rId16"/>
    <p:sldId id="490" r:id="rId17"/>
    <p:sldId id="368" r:id="rId18"/>
    <p:sldId id="501" r:id="rId19"/>
    <p:sldId id="469" r:id="rId20"/>
    <p:sldId id="502" r:id="rId21"/>
    <p:sldId id="473" r:id="rId22"/>
    <p:sldId id="506" r:id="rId23"/>
    <p:sldId id="470" r:id="rId24"/>
    <p:sldId id="509" r:id="rId25"/>
    <p:sldId id="450" r:id="rId26"/>
  </p:sldIdLst>
  <p:sldSz cx="9144000" cy="5143500" type="screen16x9"/>
  <p:notesSz cx="6807200" cy="99393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D796206-DE85-4F66-9161-2274A234284C}" name="Cordelia Buntsma" initials="CB" userId="S::cbuntsma@pc.gov.au::be1d2789-9317-461c-8515-0e224d1ee363" providerId="AD"/>
  <p188:author id="{5BB4FC62-B7F0-58A1-8240-4364CE67E179}" name="Gabriella Smith" initials="GS" userId="S::gasmith@pc.gov.au::32a9b11e-3823-4572-9a08-ee252bdf04c4" providerId="AD"/>
  <p188:author id="{6EFEA07B-15D0-682C-E595-9F44685E3FA8}" name="Peter Daniel" initials="PD" userId="S::pdaniel@pc.gov.au::6642b971-dd39-47b6-abe6-cefc0ff97822" providerId="AD"/>
  <p188:author id="{9A995992-A8D5-B4A9-9436-7DD80EC26F1B}" name="Rebecca Leahan" initials="RL" userId="S::rleahan@pc.gov.au::46779b6e-be95-4e7f-a89d-b4d395d32005" providerId="AD"/>
  <p188:author id="{C9938D9D-B6AD-896D-6E71-5FD99968C04A}" name="Marion Coddou" initials="MC" userId="S::mcoddou@pc.gov.au::663ea3ec-3752-4907-86e9-8c318200b0c7" providerId="AD"/>
  <p188:author id="{1D9A33CB-AC70-0147-1C92-F48D19498056}" name="Tara Apps" initials="TA" userId="S::tapps@pc.gov.au::fb3dbb46-2cb5-45c3-a4dd-f72a1282fc95" providerId="AD"/>
  <p188:author id="{525150CF-36F5-FADE-0F92-F6E800C2CBF9}" name="Max Oss-Emer" initials="MO" userId="S::moss-emer@pc.gov.au::04539a72-f143-4e40-a69d-c02a6896c2cd" providerId="AD"/>
  <p188:author id="{97DA7BE8-082F-4609-7A7A-CD6FE6B7D57F}" name="Romlie Mokak" initials="RM" userId="S::rmokak@pc.gov.au::1df8ae24-cf3e-4e3a-b1fd-bbdbf80bb298" providerId="AD"/>
  <p188:author id="{784B75F2-ADDC-A780-C687-BD7883E68F74}" name="Ana Markulev" initials="AM" userId="S::amarkulev@pc.gov.au::cc403c1f-c6fe-4efb-a895-91870dd6e06f" providerId="AD"/>
  <p188:author id="{52B0E9F3-667E-C0A7-3CFF-44DDDAC05227}" name="Natalie" initials="N" userId="S::nsiegel-brown@pc.gov.au::44246ec4-ff6d-409b-ab97-a8ad9789761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40"/>
    <a:srgbClr val="36454F"/>
    <a:srgbClr val="1D1D1B"/>
    <a:srgbClr val="FBF3EC"/>
    <a:srgbClr val="134882"/>
    <a:srgbClr val="573C2C"/>
    <a:srgbClr val="F58146"/>
    <a:srgbClr val="E94C24"/>
    <a:srgbClr val="F9F9F9"/>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A2F8382-187A-41F1-B564-296257CB6E8D}" v="30" dt="2024-03-05T01:21:22.17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35" autoAdjust="0"/>
    <p:restoredTop sz="86400" autoAdjust="0"/>
  </p:normalViewPr>
  <p:slideViewPr>
    <p:cSldViewPr snapToGrid="0">
      <p:cViewPr varScale="1">
        <p:scale>
          <a:sx n="64" d="100"/>
          <a:sy n="64" d="100"/>
        </p:scale>
        <p:origin x="84" y="918"/>
      </p:cViewPr>
      <p:guideLst/>
    </p:cSldViewPr>
  </p:slideViewPr>
  <p:outlineViewPr>
    <p:cViewPr>
      <p:scale>
        <a:sx n="33" d="100"/>
        <a:sy n="33" d="100"/>
      </p:scale>
      <p:origin x="0" y="-1728"/>
    </p:cViewPr>
  </p:outlin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xml"/><Relationship Id="rId18" Type="http://schemas.openxmlformats.org/officeDocument/2006/relationships/slide" Target="slides/slide5.xml"/><Relationship Id="rId26"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slide" Target="slides/slide8.xml"/><Relationship Id="rId34" Type="http://schemas.microsoft.com/office/2015/10/relationships/revisionInfo" Target="revisionInfo.xml"/><Relationship Id="rId7" Type="http://schemas.openxmlformats.org/officeDocument/2006/relationships/customXml" Target="../customXml/item7.xml"/><Relationship Id="rId12" Type="http://schemas.openxmlformats.org/officeDocument/2006/relationships/customXml" Target="../customXml/item12.xml"/><Relationship Id="rId17" Type="http://schemas.openxmlformats.org/officeDocument/2006/relationships/slide" Target="slides/slide4.xml"/><Relationship Id="rId25" Type="http://schemas.openxmlformats.org/officeDocument/2006/relationships/slide" Target="slides/slide12.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customXml" Target="../customXml/item11.xml"/><Relationship Id="rId24" Type="http://schemas.openxmlformats.org/officeDocument/2006/relationships/slide" Target="slides/slide11.xml"/><Relationship Id="rId32" Type="http://schemas.openxmlformats.org/officeDocument/2006/relationships/tableStyles" Target="tableStyles.xml"/><Relationship Id="rId5" Type="http://schemas.openxmlformats.org/officeDocument/2006/relationships/customXml" Target="../customXml/item5.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handoutMaster" Target="handoutMasters/handoutMaster1.xml"/><Relationship Id="rId10" Type="http://schemas.openxmlformats.org/officeDocument/2006/relationships/customXml" Target="../customXml/item10.xml"/><Relationship Id="rId19" Type="http://schemas.openxmlformats.org/officeDocument/2006/relationships/slide" Target="slides/slide6.xml"/><Relationship Id="rId31"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notesMaster" Target="notesMasters/notesMaster1.xml"/><Relationship Id="rId30" Type="http://schemas.openxmlformats.org/officeDocument/2006/relationships/viewProps" Target="viewProps.xml"/><Relationship Id="rId35" Type="http://schemas.microsoft.com/office/2018/10/relationships/authors" Target="authors.xml"/><Relationship Id="rId8" Type="http://schemas.openxmlformats.org/officeDocument/2006/relationships/customXml" Target="../customXml/item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 Alston" userId="3d3f7a1b-2e3d-484d-8663-c1689ae018c1" providerId="ADAL" clId="{8A2F8382-187A-41F1-B564-296257CB6E8D}"/>
    <pc:docChg chg="modSld">
      <pc:chgData name="Chris Alston" userId="3d3f7a1b-2e3d-484d-8663-c1689ae018c1" providerId="ADAL" clId="{8A2F8382-187A-41F1-B564-296257CB6E8D}" dt="2024-03-05T01:21:22.169" v="26" actId="962"/>
      <pc:docMkLst>
        <pc:docMk/>
      </pc:docMkLst>
      <pc:sldChg chg="modSp">
        <pc:chgData name="Chris Alston" userId="3d3f7a1b-2e3d-484d-8663-c1689ae018c1" providerId="ADAL" clId="{8A2F8382-187A-41F1-B564-296257CB6E8D}" dt="2024-03-05T01:21:22.169" v="26" actId="962"/>
        <pc:sldMkLst>
          <pc:docMk/>
          <pc:sldMk cId="2558873358" sldId="450"/>
        </pc:sldMkLst>
        <pc:grpChg chg="mod">
          <ac:chgData name="Chris Alston" userId="3d3f7a1b-2e3d-484d-8663-c1689ae018c1" providerId="ADAL" clId="{8A2F8382-187A-41F1-B564-296257CB6E8D}" dt="2024-03-05T01:21:18.669" v="24" actId="962"/>
          <ac:grpSpMkLst>
            <pc:docMk/>
            <pc:sldMk cId="2558873358" sldId="450"/>
            <ac:grpSpMk id="29" creationId="{E7C9F450-D809-4653-2CF4-26E429C8CB05}"/>
          </ac:grpSpMkLst>
        </pc:grpChg>
        <pc:grpChg chg="mod">
          <ac:chgData name="Chris Alston" userId="3d3f7a1b-2e3d-484d-8663-c1689ae018c1" providerId="ADAL" clId="{8A2F8382-187A-41F1-B564-296257CB6E8D}" dt="2024-03-05T01:21:16.944" v="23" actId="962"/>
          <ac:grpSpMkLst>
            <pc:docMk/>
            <pc:sldMk cId="2558873358" sldId="450"/>
            <ac:grpSpMk id="30" creationId="{7CD7231A-0333-2B1B-7155-9DA17FD896DC}"/>
          </ac:grpSpMkLst>
        </pc:grpChg>
        <pc:grpChg chg="mod">
          <ac:chgData name="Chris Alston" userId="3d3f7a1b-2e3d-484d-8663-c1689ae018c1" providerId="ADAL" clId="{8A2F8382-187A-41F1-B564-296257CB6E8D}" dt="2024-03-05T01:21:22.169" v="26" actId="962"/>
          <ac:grpSpMkLst>
            <pc:docMk/>
            <pc:sldMk cId="2558873358" sldId="450"/>
            <ac:grpSpMk id="31" creationId="{A5A757B3-876F-CF66-06FA-6704BA6E33AD}"/>
          </ac:grpSpMkLst>
        </pc:grpChg>
        <pc:grpChg chg="mod">
          <ac:chgData name="Chris Alston" userId="3d3f7a1b-2e3d-484d-8663-c1689ae018c1" providerId="ADAL" clId="{8A2F8382-187A-41F1-B564-296257CB6E8D}" dt="2024-03-05T01:21:20.189" v="25" actId="962"/>
          <ac:grpSpMkLst>
            <pc:docMk/>
            <pc:sldMk cId="2558873358" sldId="450"/>
            <ac:grpSpMk id="32" creationId="{1182737F-610C-8C62-4627-DA013A8BFE1E}"/>
          </ac:grpSpMkLst>
        </pc:grpChg>
      </pc:sldChg>
      <pc:sldChg chg="modSp">
        <pc:chgData name="Chris Alston" userId="3d3f7a1b-2e3d-484d-8663-c1689ae018c1" providerId="ADAL" clId="{8A2F8382-187A-41F1-B564-296257CB6E8D}" dt="2024-03-05T01:20:32.473" v="1" actId="962"/>
        <pc:sldMkLst>
          <pc:docMk/>
          <pc:sldMk cId="1458776723" sldId="462"/>
        </pc:sldMkLst>
        <pc:spChg chg="mod">
          <ac:chgData name="Chris Alston" userId="3d3f7a1b-2e3d-484d-8663-c1689ae018c1" providerId="ADAL" clId="{8A2F8382-187A-41F1-B564-296257CB6E8D}" dt="2024-03-05T01:20:30.226" v="0" actId="962"/>
          <ac:spMkLst>
            <pc:docMk/>
            <pc:sldMk cId="1458776723" sldId="462"/>
            <ac:spMk id="13" creationId="{F91C7245-0677-9565-634C-D015E202E8A2}"/>
          </ac:spMkLst>
        </pc:spChg>
        <pc:picChg chg="mod">
          <ac:chgData name="Chris Alston" userId="3d3f7a1b-2e3d-484d-8663-c1689ae018c1" providerId="ADAL" clId="{8A2F8382-187A-41F1-B564-296257CB6E8D}" dt="2024-03-05T01:20:32.473" v="1" actId="962"/>
          <ac:picMkLst>
            <pc:docMk/>
            <pc:sldMk cId="1458776723" sldId="462"/>
            <ac:picMk id="10" creationId="{F4AEE4A6-12F2-06CE-F797-D4558E81C451}"/>
          </ac:picMkLst>
        </pc:picChg>
      </pc:sldChg>
      <pc:sldChg chg="modSp">
        <pc:chgData name="Chris Alston" userId="3d3f7a1b-2e3d-484d-8663-c1689ae018c1" providerId="ADAL" clId="{8A2F8382-187A-41F1-B564-296257CB6E8D}" dt="2024-03-05T01:20:49.817" v="8" actId="962"/>
        <pc:sldMkLst>
          <pc:docMk/>
          <pc:sldMk cId="2771131665" sldId="467"/>
        </pc:sldMkLst>
        <pc:grpChg chg="mod">
          <ac:chgData name="Chris Alston" userId="3d3f7a1b-2e3d-484d-8663-c1689ae018c1" providerId="ADAL" clId="{8A2F8382-187A-41F1-B564-296257CB6E8D}" dt="2024-03-05T01:20:34.287" v="2" actId="962"/>
          <ac:grpSpMkLst>
            <pc:docMk/>
            <pc:sldMk cId="2771131665" sldId="467"/>
            <ac:grpSpMk id="13" creationId="{EBA291BD-3E36-E31D-38DD-964D82AC5202}"/>
          </ac:grpSpMkLst>
        </pc:grpChg>
        <pc:grpChg chg="mod">
          <ac:chgData name="Chris Alston" userId="3d3f7a1b-2e3d-484d-8663-c1689ae018c1" providerId="ADAL" clId="{8A2F8382-187A-41F1-B564-296257CB6E8D}" dt="2024-03-05T01:20:43.065" v="4" actId="962"/>
          <ac:grpSpMkLst>
            <pc:docMk/>
            <pc:sldMk cId="2771131665" sldId="467"/>
            <ac:grpSpMk id="14" creationId="{D7EDAC5D-7332-C689-6CD0-6775FE8CDC63}"/>
          </ac:grpSpMkLst>
        </pc:grpChg>
        <pc:grpChg chg="mod">
          <ac:chgData name="Chris Alston" userId="3d3f7a1b-2e3d-484d-8663-c1689ae018c1" providerId="ADAL" clId="{8A2F8382-187A-41F1-B564-296257CB6E8D}" dt="2024-03-05T01:20:44.833" v="5" actId="962"/>
          <ac:grpSpMkLst>
            <pc:docMk/>
            <pc:sldMk cId="2771131665" sldId="467"/>
            <ac:grpSpMk id="18" creationId="{289DEC44-536C-699E-C671-0C51E0AECBB9}"/>
          </ac:grpSpMkLst>
        </pc:grpChg>
        <pc:grpChg chg="mod">
          <ac:chgData name="Chris Alston" userId="3d3f7a1b-2e3d-484d-8663-c1689ae018c1" providerId="ADAL" clId="{8A2F8382-187A-41F1-B564-296257CB6E8D}" dt="2024-03-05T01:20:46.669" v="6" actId="962"/>
          <ac:grpSpMkLst>
            <pc:docMk/>
            <pc:sldMk cId="2771131665" sldId="467"/>
            <ac:grpSpMk id="21" creationId="{8FC3FFF8-8720-15C9-C745-431A66C7C12B}"/>
          </ac:grpSpMkLst>
        </pc:grpChg>
        <pc:grpChg chg="mod">
          <ac:chgData name="Chris Alston" userId="3d3f7a1b-2e3d-484d-8663-c1689ae018c1" providerId="ADAL" clId="{8A2F8382-187A-41F1-B564-296257CB6E8D}" dt="2024-03-05T01:20:48.240" v="7" actId="962"/>
          <ac:grpSpMkLst>
            <pc:docMk/>
            <pc:sldMk cId="2771131665" sldId="467"/>
            <ac:grpSpMk id="24" creationId="{463E1864-84DD-0D9B-95A0-22458F4F12D4}"/>
          </ac:grpSpMkLst>
        </pc:grpChg>
        <pc:grpChg chg="mod">
          <ac:chgData name="Chris Alston" userId="3d3f7a1b-2e3d-484d-8663-c1689ae018c1" providerId="ADAL" clId="{8A2F8382-187A-41F1-B564-296257CB6E8D}" dt="2024-03-05T01:20:49.817" v="8" actId="962"/>
          <ac:grpSpMkLst>
            <pc:docMk/>
            <pc:sldMk cId="2771131665" sldId="467"/>
            <ac:grpSpMk id="28" creationId="{9A7D9CA8-33DF-B6FB-43A7-550231D24DC8}"/>
          </ac:grpSpMkLst>
        </pc:grpChg>
        <pc:grpChg chg="mod">
          <ac:chgData name="Chris Alston" userId="3d3f7a1b-2e3d-484d-8663-c1689ae018c1" providerId="ADAL" clId="{8A2F8382-187A-41F1-B564-296257CB6E8D}" dt="2024-03-05T01:20:36.137" v="3" actId="962"/>
          <ac:grpSpMkLst>
            <pc:docMk/>
            <pc:sldMk cId="2771131665" sldId="467"/>
            <ac:grpSpMk id="108" creationId="{909C5C6E-09D7-7FB6-D5B3-9662562E7A53}"/>
          </ac:grpSpMkLst>
        </pc:grpChg>
      </pc:sldChg>
      <pc:sldChg chg="modSp">
        <pc:chgData name="Chris Alston" userId="3d3f7a1b-2e3d-484d-8663-c1689ae018c1" providerId="ADAL" clId="{8A2F8382-187A-41F1-B564-296257CB6E8D}" dt="2024-03-05T01:20:54.655" v="11" actId="962"/>
        <pc:sldMkLst>
          <pc:docMk/>
          <pc:sldMk cId="1550520039" sldId="501"/>
        </pc:sldMkLst>
        <pc:grpChg chg="mod">
          <ac:chgData name="Chris Alston" userId="3d3f7a1b-2e3d-484d-8663-c1689ae018c1" providerId="ADAL" clId="{8A2F8382-187A-41F1-B564-296257CB6E8D}" dt="2024-03-05T01:20:54.655" v="11" actId="962"/>
          <ac:grpSpMkLst>
            <pc:docMk/>
            <pc:sldMk cId="1550520039" sldId="501"/>
            <ac:grpSpMk id="10" creationId="{288C191C-349A-C47C-A88E-C8FA5B232C84}"/>
          </ac:grpSpMkLst>
        </pc:grpChg>
        <pc:grpChg chg="mod">
          <ac:chgData name="Chris Alston" userId="3d3f7a1b-2e3d-484d-8663-c1689ae018c1" providerId="ADAL" clId="{8A2F8382-187A-41F1-B564-296257CB6E8D}" dt="2024-03-05T01:20:51.392" v="9" actId="962"/>
          <ac:grpSpMkLst>
            <pc:docMk/>
            <pc:sldMk cId="1550520039" sldId="501"/>
            <ac:grpSpMk id="11" creationId="{9CBBBF14-6E31-418E-42C9-5ED17436490D}"/>
          </ac:grpSpMkLst>
        </pc:grpChg>
        <pc:grpChg chg="mod">
          <ac:chgData name="Chris Alston" userId="3d3f7a1b-2e3d-484d-8663-c1689ae018c1" providerId="ADAL" clId="{8A2F8382-187A-41F1-B564-296257CB6E8D}" dt="2024-03-05T01:20:53.063" v="10" actId="962"/>
          <ac:grpSpMkLst>
            <pc:docMk/>
            <pc:sldMk cId="1550520039" sldId="501"/>
            <ac:grpSpMk id="12" creationId="{E1139252-CBF1-4126-E32D-4FE9FE409A0F}"/>
          </ac:grpSpMkLst>
        </pc:grpChg>
      </pc:sldChg>
      <pc:sldChg chg="modSp">
        <pc:chgData name="Chris Alston" userId="3d3f7a1b-2e3d-484d-8663-c1689ae018c1" providerId="ADAL" clId="{8A2F8382-187A-41F1-B564-296257CB6E8D}" dt="2024-03-05T01:20:57.872" v="13" actId="962"/>
        <pc:sldMkLst>
          <pc:docMk/>
          <pc:sldMk cId="1538363684" sldId="502"/>
        </pc:sldMkLst>
        <pc:grpChg chg="mod">
          <ac:chgData name="Chris Alston" userId="3d3f7a1b-2e3d-484d-8663-c1689ae018c1" providerId="ADAL" clId="{8A2F8382-187A-41F1-B564-296257CB6E8D}" dt="2024-03-05T01:20:56.352" v="12" actId="962"/>
          <ac:grpSpMkLst>
            <pc:docMk/>
            <pc:sldMk cId="1538363684" sldId="502"/>
            <ac:grpSpMk id="10" creationId="{67ED9641-2FAF-B383-99D2-B3A0948EF923}"/>
          </ac:grpSpMkLst>
        </pc:grpChg>
        <pc:grpChg chg="mod">
          <ac:chgData name="Chris Alston" userId="3d3f7a1b-2e3d-484d-8663-c1689ae018c1" providerId="ADAL" clId="{8A2F8382-187A-41F1-B564-296257CB6E8D}" dt="2024-03-05T01:20:57.872" v="13" actId="962"/>
          <ac:grpSpMkLst>
            <pc:docMk/>
            <pc:sldMk cId="1538363684" sldId="502"/>
            <ac:grpSpMk id="11" creationId="{4BB986A3-7DCD-874E-3F66-0A67D8FF0BA6}"/>
          </ac:grpSpMkLst>
        </pc:grpChg>
      </pc:sldChg>
      <pc:sldChg chg="modSp">
        <pc:chgData name="Chris Alston" userId="3d3f7a1b-2e3d-484d-8663-c1689ae018c1" providerId="ADAL" clId="{8A2F8382-187A-41F1-B564-296257CB6E8D}" dt="2024-03-05T01:21:09.278" v="18" actId="962"/>
        <pc:sldMkLst>
          <pc:docMk/>
          <pc:sldMk cId="3060443826" sldId="506"/>
        </pc:sldMkLst>
        <pc:grpChg chg="mod">
          <ac:chgData name="Chris Alston" userId="3d3f7a1b-2e3d-484d-8663-c1689ae018c1" providerId="ADAL" clId="{8A2F8382-187A-41F1-B564-296257CB6E8D}" dt="2024-03-05T01:21:01.965" v="14" actId="962"/>
          <ac:grpSpMkLst>
            <pc:docMk/>
            <pc:sldMk cId="3060443826" sldId="506"/>
            <ac:grpSpMk id="5" creationId="{62C1647A-EFB7-59F0-153D-0D53536C6542}"/>
          </ac:grpSpMkLst>
        </pc:grpChg>
        <pc:grpChg chg="mod">
          <ac:chgData name="Chris Alston" userId="3d3f7a1b-2e3d-484d-8663-c1689ae018c1" providerId="ADAL" clId="{8A2F8382-187A-41F1-B564-296257CB6E8D}" dt="2024-03-05T01:21:04.205" v="15" actId="962"/>
          <ac:grpSpMkLst>
            <pc:docMk/>
            <pc:sldMk cId="3060443826" sldId="506"/>
            <ac:grpSpMk id="6" creationId="{8AB623D2-38F4-8509-9DB4-E8B0F5D2888A}"/>
          </ac:grpSpMkLst>
        </pc:grpChg>
        <pc:grpChg chg="mod">
          <ac:chgData name="Chris Alston" userId="3d3f7a1b-2e3d-484d-8663-c1689ae018c1" providerId="ADAL" clId="{8A2F8382-187A-41F1-B564-296257CB6E8D}" dt="2024-03-05T01:21:05.927" v="16" actId="962"/>
          <ac:grpSpMkLst>
            <pc:docMk/>
            <pc:sldMk cId="3060443826" sldId="506"/>
            <ac:grpSpMk id="11" creationId="{BADA6FBB-9E7A-4930-6375-9EC8330E46F2}"/>
          </ac:grpSpMkLst>
        </pc:grpChg>
        <pc:grpChg chg="mod">
          <ac:chgData name="Chris Alston" userId="3d3f7a1b-2e3d-484d-8663-c1689ae018c1" providerId="ADAL" clId="{8A2F8382-187A-41F1-B564-296257CB6E8D}" dt="2024-03-05T01:21:07.490" v="17" actId="962"/>
          <ac:grpSpMkLst>
            <pc:docMk/>
            <pc:sldMk cId="3060443826" sldId="506"/>
            <ac:grpSpMk id="14" creationId="{C9A4AE0C-3048-424B-19CA-F6C9EC76F114}"/>
          </ac:grpSpMkLst>
        </pc:grpChg>
        <pc:grpChg chg="mod">
          <ac:chgData name="Chris Alston" userId="3d3f7a1b-2e3d-484d-8663-c1689ae018c1" providerId="ADAL" clId="{8A2F8382-187A-41F1-B564-296257CB6E8D}" dt="2024-03-05T01:21:09.278" v="18" actId="962"/>
          <ac:grpSpMkLst>
            <pc:docMk/>
            <pc:sldMk cId="3060443826" sldId="506"/>
            <ac:grpSpMk id="17" creationId="{CD3D7562-E4D3-58FC-C859-F4944A2141F0}"/>
          </ac:grpSpMkLst>
        </pc:grpChg>
      </pc:sldChg>
      <pc:sldChg chg="modSp">
        <pc:chgData name="Chris Alston" userId="3d3f7a1b-2e3d-484d-8663-c1689ae018c1" providerId="ADAL" clId="{8A2F8382-187A-41F1-B564-296257CB6E8D}" dt="2024-03-05T01:21:15.420" v="22" actId="962"/>
        <pc:sldMkLst>
          <pc:docMk/>
          <pc:sldMk cId="1883204836" sldId="509"/>
        </pc:sldMkLst>
        <pc:grpChg chg="mod">
          <ac:chgData name="Chris Alston" userId="3d3f7a1b-2e3d-484d-8663-c1689ae018c1" providerId="ADAL" clId="{8A2F8382-187A-41F1-B564-296257CB6E8D}" dt="2024-03-05T01:21:11.079" v="19" actId="962"/>
          <ac:grpSpMkLst>
            <pc:docMk/>
            <pc:sldMk cId="1883204836" sldId="509"/>
            <ac:grpSpMk id="5" creationId="{E5E1CD8F-6CF6-27F5-6C1C-4C3D4C253350}"/>
          </ac:grpSpMkLst>
        </pc:grpChg>
        <pc:grpChg chg="mod">
          <ac:chgData name="Chris Alston" userId="3d3f7a1b-2e3d-484d-8663-c1689ae018c1" providerId="ADAL" clId="{8A2F8382-187A-41F1-B564-296257CB6E8D}" dt="2024-03-05T01:21:12.558" v="20" actId="962"/>
          <ac:grpSpMkLst>
            <pc:docMk/>
            <pc:sldMk cId="1883204836" sldId="509"/>
            <ac:grpSpMk id="6" creationId="{37F4C67C-CE86-935D-AF2F-804C23032A21}"/>
          </ac:grpSpMkLst>
        </pc:grpChg>
        <pc:grpChg chg="mod">
          <ac:chgData name="Chris Alston" userId="3d3f7a1b-2e3d-484d-8663-c1689ae018c1" providerId="ADAL" clId="{8A2F8382-187A-41F1-B564-296257CB6E8D}" dt="2024-03-05T01:21:13.974" v="21" actId="962"/>
          <ac:grpSpMkLst>
            <pc:docMk/>
            <pc:sldMk cId="1883204836" sldId="509"/>
            <ac:grpSpMk id="11" creationId="{F0F9D15E-4218-7871-C920-D4ADF5606BCB}"/>
          </ac:grpSpMkLst>
        </pc:grpChg>
        <pc:grpChg chg="mod">
          <ac:chgData name="Chris Alston" userId="3d3f7a1b-2e3d-484d-8663-c1689ae018c1" providerId="ADAL" clId="{8A2F8382-187A-41F1-B564-296257CB6E8D}" dt="2024-03-05T01:21:15.420" v="22" actId="962"/>
          <ac:grpSpMkLst>
            <pc:docMk/>
            <pc:sldMk cId="1883204836" sldId="509"/>
            <ac:grpSpMk id="14" creationId="{45A2DA06-E82B-2B64-7FA9-229615C14CE9}"/>
          </ac:grpSpMkLst>
        </pc:grpChg>
      </pc:sldChg>
    </pc:docChg>
  </pc:docChgLst>
  <pc:docChgLst>
    <pc:chgData name="Michelle Cross" userId="1ce66446-85af-424b-9b42-3b50dbc4df8d" providerId="ADAL" clId="{8CB34E89-F8C6-4A67-9435-C05DF6817CDA}"/>
    <pc:docChg chg="modSld">
      <pc:chgData name="Michelle Cross" userId="1ce66446-85af-424b-9b42-3b50dbc4df8d" providerId="ADAL" clId="{8CB34E89-F8C6-4A67-9435-C05DF6817CDA}" dt="2024-03-03T21:12:06.245" v="11" actId="122"/>
      <pc:docMkLst>
        <pc:docMk/>
      </pc:docMkLst>
      <pc:sldChg chg="addSp modSp mod">
        <pc:chgData name="Michelle Cross" userId="1ce66446-85af-424b-9b42-3b50dbc4df8d" providerId="ADAL" clId="{8CB34E89-F8C6-4A67-9435-C05DF6817CDA}" dt="2024-03-03T21:11:59.612" v="9" actId="122"/>
        <pc:sldMkLst>
          <pc:docMk/>
          <pc:sldMk cId="1458776723" sldId="462"/>
        </pc:sldMkLst>
        <pc:spChg chg="add mod">
          <ac:chgData name="Michelle Cross" userId="1ce66446-85af-424b-9b42-3b50dbc4df8d" providerId="ADAL" clId="{8CB34E89-F8C6-4A67-9435-C05DF6817CDA}" dt="2024-03-03T21:11:59.612" v="9" actId="122"/>
          <ac:spMkLst>
            <pc:docMk/>
            <pc:sldMk cId="1458776723" sldId="462"/>
            <ac:spMk id="2" creationId="{F2539AA7-B62A-C499-8BB9-C0B4AC3837D3}"/>
          </ac:spMkLst>
        </pc:spChg>
        <pc:spChg chg="ord">
          <ac:chgData name="Michelle Cross" userId="1ce66446-85af-424b-9b42-3b50dbc4df8d" providerId="ADAL" clId="{8CB34E89-F8C6-4A67-9435-C05DF6817CDA}" dt="2024-02-29T10:55:50.525" v="1" actId="167"/>
          <ac:spMkLst>
            <pc:docMk/>
            <pc:sldMk cId="1458776723" sldId="462"/>
            <ac:spMk id="13" creationId="{F91C7245-0677-9565-634C-D015E202E8A2}"/>
          </ac:spMkLst>
        </pc:spChg>
      </pc:sldChg>
      <pc:sldChg chg="addSp modSp mod">
        <pc:chgData name="Michelle Cross" userId="1ce66446-85af-424b-9b42-3b50dbc4df8d" providerId="ADAL" clId="{8CB34E89-F8C6-4A67-9435-C05DF6817CDA}" dt="2024-03-03T21:12:06.245" v="11" actId="122"/>
        <pc:sldMkLst>
          <pc:docMk/>
          <pc:sldMk cId="3274672393" sldId="471"/>
        </pc:sldMkLst>
        <pc:spChg chg="add mod">
          <ac:chgData name="Michelle Cross" userId="1ce66446-85af-424b-9b42-3b50dbc4df8d" providerId="ADAL" clId="{8CB34E89-F8C6-4A67-9435-C05DF6817CDA}" dt="2024-03-03T21:12:06.245" v="11" actId="122"/>
          <ac:spMkLst>
            <pc:docMk/>
            <pc:sldMk cId="3274672393" sldId="471"/>
            <ac:spMk id="3" creationId="{301293F2-E224-5EB0-A2D3-5EC49ACF54C8}"/>
          </ac:spMkLst>
        </pc:spChg>
        <pc:picChg chg="ord">
          <ac:chgData name="Michelle Cross" userId="1ce66446-85af-424b-9b42-3b50dbc4df8d" providerId="ADAL" clId="{8CB34E89-F8C6-4A67-9435-C05DF6817CDA}" dt="2024-02-29T10:55:35.796" v="0" actId="167"/>
          <ac:picMkLst>
            <pc:docMk/>
            <pc:sldMk cId="3274672393" sldId="471"/>
            <ac:picMk id="10" creationId="{BBE21D63-DD73-92FC-EC5F-91E806EF54DD}"/>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9787" cy="496967"/>
          </a:xfrm>
          <a:prstGeom prst="rect">
            <a:avLst/>
          </a:prstGeom>
        </p:spPr>
        <p:txBody>
          <a:bodyPr vert="horz" lIns="91605" tIns="45802" rIns="91605" bIns="45802" rtlCol="0"/>
          <a:lstStyle>
            <a:lvl1pPr algn="l">
              <a:defRPr sz="1200"/>
            </a:lvl1pPr>
          </a:lstStyle>
          <a:p>
            <a:endParaRPr lang="en-AU"/>
          </a:p>
        </p:txBody>
      </p:sp>
      <p:sp>
        <p:nvSpPr>
          <p:cNvPr id="3" name="Date Placeholder 2"/>
          <p:cNvSpPr>
            <a:spLocks noGrp="1"/>
          </p:cNvSpPr>
          <p:nvPr>
            <p:ph type="dt" sz="quarter" idx="1"/>
          </p:nvPr>
        </p:nvSpPr>
        <p:spPr>
          <a:xfrm>
            <a:off x="3855839" y="1"/>
            <a:ext cx="2949787" cy="496967"/>
          </a:xfrm>
          <a:prstGeom prst="rect">
            <a:avLst/>
          </a:prstGeom>
        </p:spPr>
        <p:txBody>
          <a:bodyPr vert="horz" lIns="91605" tIns="45802" rIns="91605" bIns="45802" rtlCol="0"/>
          <a:lstStyle>
            <a:lvl1pPr algn="r">
              <a:defRPr sz="1200"/>
            </a:lvl1pPr>
          </a:lstStyle>
          <a:p>
            <a:fld id="{241CA362-8A64-4C0E-AF89-A7B39A880891}" type="datetimeFigureOut">
              <a:rPr lang="en-AU" smtClean="0"/>
              <a:t>5/03/2024</a:t>
            </a:fld>
            <a:endParaRPr lang="en-AU"/>
          </a:p>
        </p:txBody>
      </p:sp>
      <p:sp>
        <p:nvSpPr>
          <p:cNvPr id="4" name="Footer Placeholder 3"/>
          <p:cNvSpPr>
            <a:spLocks noGrp="1"/>
          </p:cNvSpPr>
          <p:nvPr>
            <p:ph type="ftr" sz="quarter" idx="2"/>
          </p:nvPr>
        </p:nvSpPr>
        <p:spPr>
          <a:xfrm>
            <a:off x="0" y="9440648"/>
            <a:ext cx="2949787" cy="496967"/>
          </a:xfrm>
          <a:prstGeom prst="rect">
            <a:avLst/>
          </a:prstGeom>
        </p:spPr>
        <p:txBody>
          <a:bodyPr vert="horz" lIns="91605" tIns="45802" rIns="91605" bIns="45802" rtlCol="0" anchor="b"/>
          <a:lstStyle>
            <a:lvl1pPr algn="l">
              <a:defRPr sz="1200"/>
            </a:lvl1pPr>
          </a:lstStyle>
          <a:p>
            <a:endParaRPr lang="en-AU"/>
          </a:p>
        </p:txBody>
      </p:sp>
      <p:sp>
        <p:nvSpPr>
          <p:cNvPr id="5" name="Slide Number Placeholder 4"/>
          <p:cNvSpPr>
            <a:spLocks noGrp="1"/>
          </p:cNvSpPr>
          <p:nvPr>
            <p:ph type="sldNum" sz="quarter" idx="3"/>
          </p:nvPr>
        </p:nvSpPr>
        <p:spPr>
          <a:xfrm>
            <a:off x="3855839" y="9440648"/>
            <a:ext cx="2949787" cy="496967"/>
          </a:xfrm>
          <a:prstGeom prst="rect">
            <a:avLst/>
          </a:prstGeom>
        </p:spPr>
        <p:txBody>
          <a:bodyPr vert="horz" lIns="91605" tIns="45802" rIns="91605" bIns="45802" rtlCol="0" anchor="b"/>
          <a:lstStyle>
            <a:lvl1pPr algn="r">
              <a:defRPr sz="1200"/>
            </a:lvl1pPr>
          </a:lstStyle>
          <a:p>
            <a:fld id="{ECFD05BE-CA6C-4C88-B087-07A5FF8789C2}" type="slidenum">
              <a:rPr lang="en-AU" smtClean="0"/>
              <a:t>‹#›</a:t>
            </a:fld>
            <a:endParaRPr lang="en-AU"/>
          </a:p>
        </p:txBody>
      </p:sp>
    </p:spTree>
    <p:extLst>
      <p:ext uri="{BB962C8B-B14F-4D97-AF65-F5344CB8AC3E}">
        <p14:creationId xmlns:p14="http://schemas.microsoft.com/office/powerpoint/2010/main" val="49319032"/>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3130" userDrawn="1">
          <p15:clr>
            <a:srgbClr val="F26B43"/>
          </p15:clr>
        </p15:guide>
        <p15:guide id="2" pos="2143"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9787" cy="496967"/>
          </a:xfrm>
          <a:prstGeom prst="rect">
            <a:avLst/>
          </a:prstGeom>
        </p:spPr>
        <p:txBody>
          <a:bodyPr vert="horz" lIns="91605" tIns="45802" rIns="91605" bIns="45802" rtlCol="0"/>
          <a:lstStyle>
            <a:lvl1pPr algn="l">
              <a:defRPr sz="1200"/>
            </a:lvl1pPr>
          </a:lstStyle>
          <a:p>
            <a:endParaRPr lang="en-AU"/>
          </a:p>
        </p:txBody>
      </p:sp>
      <p:sp>
        <p:nvSpPr>
          <p:cNvPr id="3" name="Date Placeholder 2"/>
          <p:cNvSpPr>
            <a:spLocks noGrp="1"/>
          </p:cNvSpPr>
          <p:nvPr>
            <p:ph type="dt" idx="1"/>
          </p:nvPr>
        </p:nvSpPr>
        <p:spPr>
          <a:xfrm>
            <a:off x="3855839" y="1"/>
            <a:ext cx="2949787" cy="496967"/>
          </a:xfrm>
          <a:prstGeom prst="rect">
            <a:avLst/>
          </a:prstGeom>
        </p:spPr>
        <p:txBody>
          <a:bodyPr vert="horz" lIns="91605" tIns="45802" rIns="91605" bIns="45802" rtlCol="0"/>
          <a:lstStyle>
            <a:lvl1pPr algn="r">
              <a:defRPr sz="1200"/>
            </a:lvl1pPr>
          </a:lstStyle>
          <a:p>
            <a:fld id="{A46F0F89-FF74-4342-8BE2-EE0B71D5E6D4}" type="datetimeFigureOut">
              <a:rPr lang="en-AU" smtClean="0"/>
              <a:t>5/03/2024</a:t>
            </a:fld>
            <a:endParaRPr lang="en-AU"/>
          </a:p>
        </p:txBody>
      </p:sp>
      <p:sp>
        <p:nvSpPr>
          <p:cNvPr id="4" name="Slide Image Placeholder 3"/>
          <p:cNvSpPr>
            <a:spLocks noGrp="1" noRot="1" noChangeAspect="1"/>
          </p:cNvSpPr>
          <p:nvPr>
            <p:ph type="sldImg" idx="2"/>
          </p:nvPr>
        </p:nvSpPr>
        <p:spPr>
          <a:xfrm>
            <a:off x="90488" y="746125"/>
            <a:ext cx="6626225" cy="3727450"/>
          </a:xfrm>
          <a:prstGeom prst="rect">
            <a:avLst/>
          </a:prstGeom>
          <a:noFill/>
          <a:ln w="12700">
            <a:solidFill>
              <a:prstClr val="black"/>
            </a:solidFill>
          </a:ln>
        </p:spPr>
        <p:txBody>
          <a:bodyPr vert="horz" lIns="91605" tIns="45802" rIns="91605" bIns="45802" rtlCol="0" anchor="ctr"/>
          <a:lstStyle/>
          <a:p>
            <a:endParaRPr lang="en-AU"/>
          </a:p>
        </p:txBody>
      </p:sp>
      <p:sp>
        <p:nvSpPr>
          <p:cNvPr id="5" name="Notes Placeholder 4"/>
          <p:cNvSpPr>
            <a:spLocks noGrp="1"/>
          </p:cNvSpPr>
          <p:nvPr>
            <p:ph type="body" sz="quarter" idx="3"/>
          </p:nvPr>
        </p:nvSpPr>
        <p:spPr>
          <a:xfrm>
            <a:off x="680721" y="4721187"/>
            <a:ext cx="5445760" cy="4472702"/>
          </a:xfrm>
          <a:prstGeom prst="rect">
            <a:avLst/>
          </a:prstGeom>
        </p:spPr>
        <p:txBody>
          <a:bodyPr vert="horz" lIns="91605" tIns="45802" rIns="91605" bIns="4580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440648"/>
            <a:ext cx="2949787" cy="496967"/>
          </a:xfrm>
          <a:prstGeom prst="rect">
            <a:avLst/>
          </a:prstGeom>
        </p:spPr>
        <p:txBody>
          <a:bodyPr vert="horz" lIns="91605" tIns="45802" rIns="91605" bIns="45802" rtlCol="0" anchor="b"/>
          <a:lstStyle>
            <a:lvl1pPr algn="l">
              <a:defRPr sz="1200"/>
            </a:lvl1pPr>
          </a:lstStyle>
          <a:p>
            <a:endParaRPr lang="en-AU"/>
          </a:p>
        </p:txBody>
      </p:sp>
      <p:sp>
        <p:nvSpPr>
          <p:cNvPr id="7" name="Slide Number Placeholder 6"/>
          <p:cNvSpPr>
            <a:spLocks noGrp="1"/>
          </p:cNvSpPr>
          <p:nvPr>
            <p:ph type="sldNum" sz="quarter" idx="5"/>
          </p:nvPr>
        </p:nvSpPr>
        <p:spPr>
          <a:xfrm>
            <a:off x="3855839" y="9440648"/>
            <a:ext cx="2949787" cy="496967"/>
          </a:xfrm>
          <a:prstGeom prst="rect">
            <a:avLst/>
          </a:prstGeom>
        </p:spPr>
        <p:txBody>
          <a:bodyPr vert="horz" lIns="91605" tIns="45802" rIns="91605" bIns="45802" rtlCol="0" anchor="b"/>
          <a:lstStyle>
            <a:lvl1pPr algn="r">
              <a:defRPr sz="1200"/>
            </a:lvl1pPr>
          </a:lstStyle>
          <a:p>
            <a:fld id="{4057C3FE-26A4-4016-9A9C-79AF3EE619F6}" type="slidenum">
              <a:rPr lang="en-AU" smtClean="0"/>
              <a:t>‹#›</a:t>
            </a:fld>
            <a:endParaRPr lang="en-AU"/>
          </a:p>
        </p:txBody>
      </p:sp>
    </p:spTree>
    <p:extLst>
      <p:ext uri="{BB962C8B-B14F-4D97-AF65-F5344CB8AC3E}">
        <p14:creationId xmlns:p14="http://schemas.microsoft.com/office/powerpoint/2010/main" val="6929386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4057C3FE-26A4-4016-9A9C-79AF3EE619F6}" type="slidenum">
              <a:rPr lang="en-AU" smtClean="0"/>
              <a:t>2</a:t>
            </a:fld>
            <a:endParaRPr lang="en-AU"/>
          </a:p>
        </p:txBody>
      </p:sp>
    </p:spTree>
    <p:extLst>
      <p:ext uri="{BB962C8B-B14F-4D97-AF65-F5344CB8AC3E}">
        <p14:creationId xmlns:p14="http://schemas.microsoft.com/office/powerpoint/2010/main" val="28768690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4057C3FE-26A4-4016-9A9C-79AF3EE619F6}" type="slidenum">
              <a:rPr lang="en-AU" smtClean="0"/>
              <a:t>11</a:t>
            </a:fld>
            <a:endParaRPr lang="en-AU"/>
          </a:p>
        </p:txBody>
      </p:sp>
    </p:spTree>
    <p:extLst>
      <p:ext uri="{BB962C8B-B14F-4D97-AF65-F5344CB8AC3E}">
        <p14:creationId xmlns:p14="http://schemas.microsoft.com/office/powerpoint/2010/main" val="27774015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4057C3FE-26A4-4016-9A9C-79AF3EE619F6}" type="slidenum">
              <a:rPr lang="en-AU" smtClean="0"/>
              <a:t>12</a:t>
            </a:fld>
            <a:endParaRPr lang="en-AU"/>
          </a:p>
        </p:txBody>
      </p:sp>
    </p:spTree>
    <p:extLst>
      <p:ext uri="{BB962C8B-B14F-4D97-AF65-F5344CB8AC3E}">
        <p14:creationId xmlns:p14="http://schemas.microsoft.com/office/powerpoint/2010/main" val="21674058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4057C3FE-26A4-4016-9A9C-79AF3EE619F6}" type="slidenum">
              <a:rPr lang="en-AU" smtClean="0"/>
              <a:t>13</a:t>
            </a:fld>
            <a:endParaRPr lang="en-AU"/>
          </a:p>
        </p:txBody>
      </p:sp>
    </p:spTree>
    <p:extLst>
      <p:ext uri="{BB962C8B-B14F-4D97-AF65-F5344CB8AC3E}">
        <p14:creationId xmlns:p14="http://schemas.microsoft.com/office/powerpoint/2010/main" val="25234143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sz="1800">
              <a:solidFill>
                <a:srgbClr val="FF0000"/>
              </a:solidFill>
              <a:effectLst/>
              <a:latin typeface="Arial" panose="020B06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4057C3FE-26A4-4016-9A9C-79AF3EE619F6}" type="slidenum">
              <a:rPr lang="en-AU"/>
              <a:t>3</a:t>
            </a:fld>
            <a:endParaRPr lang="en-AU"/>
          </a:p>
        </p:txBody>
      </p:sp>
    </p:spTree>
    <p:extLst>
      <p:ext uri="{BB962C8B-B14F-4D97-AF65-F5344CB8AC3E}">
        <p14:creationId xmlns:p14="http://schemas.microsoft.com/office/powerpoint/2010/main" val="8627230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sz="1800">
              <a:solidFill>
                <a:srgbClr val="FF0000"/>
              </a:solidFill>
              <a:effectLst/>
              <a:latin typeface="Arial" panose="020B06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4057C3FE-26A4-4016-9A9C-79AF3EE619F6}" type="slidenum">
              <a:rPr lang="en-AU"/>
              <a:t>4</a:t>
            </a:fld>
            <a:endParaRPr lang="en-AU"/>
          </a:p>
        </p:txBody>
      </p:sp>
    </p:spTree>
    <p:extLst>
      <p:ext uri="{BB962C8B-B14F-4D97-AF65-F5344CB8AC3E}">
        <p14:creationId xmlns:p14="http://schemas.microsoft.com/office/powerpoint/2010/main" val="19226734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4057C3FE-26A4-4016-9A9C-79AF3EE619F6}" type="slidenum">
              <a:rPr lang="en-AU" smtClean="0"/>
              <a:t>5</a:t>
            </a:fld>
            <a:endParaRPr lang="en-AU"/>
          </a:p>
        </p:txBody>
      </p:sp>
    </p:spTree>
    <p:extLst>
      <p:ext uri="{BB962C8B-B14F-4D97-AF65-F5344CB8AC3E}">
        <p14:creationId xmlns:p14="http://schemas.microsoft.com/office/powerpoint/2010/main" val="24363963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4057C3FE-26A4-4016-9A9C-79AF3EE619F6}" type="slidenum">
              <a:rPr lang="en-AU" smtClean="0"/>
              <a:t>6</a:t>
            </a:fld>
            <a:endParaRPr lang="en-AU"/>
          </a:p>
        </p:txBody>
      </p:sp>
    </p:spTree>
    <p:extLst>
      <p:ext uri="{BB962C8B-B14F-4D97-AF65-F5344CB8AC3E}">
        <p14:creationId xmlns:p14="http://schemas.microsoft.com/office/powerpoint/2010/main" val="30321276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4057C3FE-26A4-4016-9A9C-79AF3EE619F6}" type="slidenum">
              <a:rPr lang="en-AU" smtClean="0"/>
              <a:t>7</a:t>
            </a:fld>
            <a:endParaRPr lang="en-AU"/>
          </a:p>
        </p:txBody>
      </p:sp>
    </p:spTree>
    <p:extLst>
      <p:ext uri="{BB962C8B-B14F-4D97-AF65-F5344CB8AC3E}">
        <p14:creationId xmlns:p14="http://schemas.microsoft.com/office/powerpoint/2010/main" val="41626930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4057C3FE-26A4-4016-9A9C-79AF3EE619F6}" type="slidenum">
              <a:rPr lang="en-AU" smtClean="0"/>
              <a:t>8</a:t>
            </a:fld>
            <a:endParaRPr lang="en-AU"/>
          </a:p>
        </p:txBody>
      </p:sp>
    </p:spTree>
    <p:extLst>
      <p:ext uri="{BB962C8B-B14F-4D97-AF65-F5344CB8AC3E}">
        <p14:creationId xmlns:p14="http://schemas.microsoft.com/office/powerpoint/2010/main" val="13042794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4057C3FE-26A4-4016-9A9C-79AF3EE619F6}" type="slidenum">
              <a:rPr lang="en-AU" smtClean="0"/>
              <a:t>9</a:t>
            </a:fld>
            <a:endParaRPr lang="en-AU"/>
          </a:p>
        </p:txBody>
      </p:sp>
    </p:spTree>
    <p:extLst>
      <p:ext uri="{BB962C8B-B14F-4D97-AF65-F5344CB8AC3E}">
        <p14:creationId xmlns:p14="http://schemas.microsoft.com/office/powerpoint/2010/main" val="27774015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4057C3FE-26A4-4016-9A9C-79AF3EE619F6}" type="slidenum">
              <a:rPr lang="en-AU" smtClean="0"/>
              <a:t>10</a:t>
            </a:fld>
            <a:endParaRPr lang="en-AU"/>
          </a:p>
        </p:txBody>
      </p:sp>
    </p:spTree>
    <p:extLst>
      <p:ext uri="{BB962C8B-B14F-4D97-AF65-F5344CB8AC3E}">
        <p14:creationId xmlns:p14="http://schemas.microsoft.com/office/powerpoint/2010/main" val="23367688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3" y="841773"/>
            <a:ext cx="6857999" cy="1790700"/>
          </a:xfrm>
          <a:prstGeom prst="rect">
            <a:avLst/>
          </a:prstGeom>
        </p:spPr>
        <p:txBody>
          <a:bodyPr anchor="b"/>
          <a:lstStyle>
            <a:lvl1pPr algn="ctr">
              <a:defRPr sz="1651"/>
            </a:lvl1pPr>
          </a:lstStyle>
          <a:p>
            <a:r>
              <a:rPr lang="en-GB"/>
              <a:t>Click to edit Master title style</a:t>
            </a:r>
            <a:endParaRPr lang="en-AU"/>
          </a:p>
        </p:txBody>
      </p:sp>
      <p:sp>
        <p:nvSpPr>
          <p:cNvPr id="3" name="Subtitle 2"/>
          <p:cNvSpPr>
            <a:spLocks noGrp="1"/>
          </p:cNvSpPr>
          <p:nvPr>
            <p:ph type="subTitle" idx="1"/>
          </p:nvPr>
        </p:nvSpPr>
        <p:spPr>
          <a:xfrm>
            <a:off x="1143003" y="2701529"/>
            <a:ext cx="6857999" cy="1241821"/>
          </a:xfrm>
          <a:prstGeom prst="rect">
            <a:avLst/>
          </a:prstGeom>
        </p:spPr>
        <p:txBody>
          <a:bodyPr/>
          <a:lstStyle>
            <a:lvl1pPr marL="0" indent="0" algn="ctr">
              <a:buNone/>
              <a:defRPr sz="660"/>
            </a:lvl1pPr>
            <a:lvl2pPr marL="125818" indent="0" algn="ctr">
              <a:buNone/>
              <a:defRPr sz="550"/>
            </a:lvl2pPr>
            <a:lvl3pPr marL="251635" indent="0" algn="ctr">
              <a:buNone/>
              <a:defRPr sz="495"/>
            </a:lvl3pPr>
            <a:lvl4pPr marL="377453" indent="0" algn="ctr">
              <a:buNone/>
              <a:defRPr sz="440"/>
            </a:lvl4pPr>
            <a:lvl5pPr marL="503270" indent="0" algn="ctr">
              <a:buNone/>
              <a:defRPr sz="440"/>
            </a:lvl5pPr>
            <a:lvl6pPr marL="629088" indent="0" algn="ctr">
              <a:buNone/>
              <a:defRPr sz="440"/>
            </a:lvl6pPr>
            <a:lvl7pPr marL="754906" indent="0" algn="ctr">
              <a:buNone/>
              <a:defRPr sz="440"/>
            </a:lvl7pPr>
            <a:lvl8pPr marL="880723" indent="0" algn="ctr">
              <a:buNone/>
              <a:defRPr sz="440"/>
            </a:lvl8pPr>
            <a:lvl9pPr marL="1006541" indent="0" algn="ctr">
              <a:buNone/>
              <a:defRPr sz="440"/>
            </a:lvl9pPr>
          </a:lstStyle>
          <a:p>
            <a:r>
              <a:rPr lang="en-GB"/>
              <a:t>Click to edit Master subtitle style</a:t>
            </a:r>
            <a:endParaRPr lang="en-AU"/>
          </a:p>
        </p:txBody>
      </p:sp>
      <p:sp>
        <p:nvSpPr>
          <p:cNvPr id="4" name="Date Placeholder 3"/>
          <p:cNvSpPr>
            <a:spLocks noGrp="1"/>
          </p:cNvSpPr>
          <p:nvPr>
            <p:ph type="dt" sz="half" idx="10"/>
          </p:nvPr>
        </p:nvSpPr>
        <p:spPr>
          <a:xfrm>
            <a:off x="628650" y="4767264"/>
            <a:ext cx="2057400" cy="273844"/>
          </a:xfrm>
          <a:prstGeom prst="rect">
            <a:avLst/>
          </a:prstGeom>
        </p:spPr>
        <p:txBody>
          <a:bodyPr/>
          <a:lstStyle/>
          <a:p>
            <a:fld id="{14A6B86F-67D3-4C78-A612-46ABBD55ACA3}" type="datetimeFigureOut">
              <a:rPr lang="en-AU" smtClean="0"/>
              <a:t>5/03/2024</a:t>
            </a:fld>
            <a:endParaRPr lang="en-AU"/>
          </a:p>
        </p:txBody>
      </p:sp>
      <p:sp>
        <p:nvSpPr>
          <p:cNvPr id="5" name="Footer Placeholder 4"/>
          <p:cNvSpPr>
            <a:spLocks noGrp="1"/>
          </p:cNvSpPr>
          <p:nvPr>
            <p:ph type="ftr" sz="quarter" idx="11"/>
          </p:nvPr>
        </p:nvSpPr>
        <p:spPr>
          <a:xfrm>
            <a:off x="3028952" y="4767264"/>
            <a:ext cx="3086100" cy="273844"/>
          </a:xfrm>
          <a:prstGeom prst="rect">
            <a:avLst/>
          </a:prstGeom>
        </p:spPr>
        <p:txBody>
          <a:bodyPr/>
          <a:lstStyle/>
          <a:p>
            <a:endParaRPr lang="en-AU"/>
          </a:p>
        </p:txBody>
      </p:sp>
      <p:sp>
        <p:nvSpPr>
          <p:cNvPr id="6" name="Slide Number Placeholder 5"/>
          <p:cNvSpPr>
            <a:spLocks noGrp="1"/>
          </p:cNvSpPr>
          <p:nvPr>
            <p:ph type="sldNum" sz="quarter" idx="12"/>
          </p:nvPr>
        </p:nvSpPr>
        <p:spPr>
          <a:xfrm>
            <a:off x="6457950" y="4767264"/>
            <a:ext cx="2057400" cy="273844"/>
          </a:xfrm>
          <a:prstGeom prst="rect">
            <a:avLst/>
          </a:prstGeom>
        </p:spPr>
        <p:txBody>
          <a:bodyPr/>
          <a:lstStyle/>
          <a:p>
            <a:fld id="{BF53BF62-6C9A-43BA-A9D0-EF2864B40460}" type="slidenum">
              <a:rPr lang="en-AU" smtClean="0"/>
              <a:t>‹#›</a:t>
            </a:fld>
            <a:endParaRPr lang="en-AU"/>
          </a:p>
        </p:txBody>
      </p:sp>
    </p:spTree>
    <p:extLst>
      <p:ext uri="{BB962C8B-B14F-4D97-AF65-F5344CB8AC3E}">
        <p14:creationId xmlns:p14="http://schemas.microsoft.com/office/powerpoint/2010/main" val="192615450"/>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2" y="273844"/>
            <a:ext cx="7886700" cy="994173"/>
          </a:xfrm>
          <a:prstGeom prst="rect">
            <a:avLst/>
          </a:prstGeom>
        </p:spPr>
        <p:txBody>
          <a:bodyPr/>
          <a:lstStyle/>
          <a:p>
            <a:r>
              <a:rPr lang="en-GB"/>
              <a:t>Click to edit Master title style</a:t>
            </a:r>
            <a:endParaRPr lang="en-AU"/>
          </a:p>
        </p:txBody>
      </p:sp>
      <p:sp>
        <p:nvSpPr>
          <p:cNvPr id="3" name="Vertical Text Placeholder 2"/>
          <p:cNvSpPr>
            <a:spLocks noGrp="1"/>
          </p:cNvSpPr>
          <p:nvPr>
            <p:ph type="body" orient="vert" idx="1"/>
          </p:nvPr>
        </p:nvSpPr>
        <p:spPr>
          <a:xfrm>
            <a:off x="628652" y="1369220"/>
            <a:ext cx="7886700" cy="3263503"/>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4" name="Date Placeholder 3"/>
          <p:cNvSpPr>
            <a:spLocks noGrp="1"/>
          </p:cNvSpPr>
          <p:nvPr>
            <p:ph type="dt" sz="half" idx="10"/>
          </p:nvPr>
        </p:nvSpPr>
        <p:spPr>
          <a:xfrm>
            <a:off x="628650" y="4767264"/>
            <a:ext cx="2057400" cy="273844"/>
          </a:xfrm>
          <a:prstGeom prst="rect">
            <a:avLst/>
          </a:prstGeom>
        </p:spPr>
        <p:txBody>
          <a:bodyPr/>
          <a:lstStyle/>
          <a:p>
            <a:fld id="{14A6B86F-67D3-4C78-A612-46ABBD55ACA3}" type="datetimeFigureOut">
              <a:rPr lang="en-AU" smtClean="0"/>
              <a:t>5/03/2024</a:t>
            </a:fld>
            <a:endParaRPr lang="en-AU"/>
          </a:p>
        </p:txBody>
      </p:sp>
      <p:sp>
        <p:nvSpPr>
          <p:cNvPr id="5" name="Footer Placeholder 4"/>
          <p:cNvSpPr>
            <a:spLocks noGrp="1"/>
          </p:cNvSpPr>
          <p:nvPr>
            <p:ph type="ftr" sz="quarter" idx="11"/>
          </p:nvPr>
        </p:nvSpPr>
        <p:spPr>
          <a:xfrm>
            <a:off x="3028952" y="4767264"/>
            <a:ext cx="3086100" cy="273844"/>
          </a:xfrm>
          <a:prstGeom prst="rect">
            <a:avLst/>
          </a:prstGeom>
        </p:spPr>
        <p:txBody>
          <a:bodyPr/>
          <a:lstStyle/>
          <a:p>
            <a:endParaRPr lang="en-AU"/>
          </a:p>
        </p:txBody>
      </p:sp>
      <p:sp>
        <p:nvSpPr>
          <p:cNvPr id="6" name="Slide Number Placeholder 5"/>
          <p:cNvSpPr>
            <a:spLocks noGrp="1"/>
          </p:cNvSpPr>
          <p:nvPr>
            <p:ph type="sldNum" sz="quarter" idx="12"/>
          </p:nvPr>
        </p:nvSpPr>
        <p:spPr>
          <a:xfrm>
            <a:off x="6457950" y="4767264"/>
            <a:ext cx="2057400" cy="273844"/>
          </a:xfrm>
          <a:prstGeom prst="rect">
            <a:avLst/>
          </a:prstGeom>
        </p:spPr>
        <p:txBody>
          <a:bodyPr/>
          <a:lstStyle/>
          <a:p>
            <a:fld id="{BF53BF62-6C9A-43BA-A9D0-EF2864B40460}" type="slidenum">
              <a:rPr lang="en-AU" smtClean="0"/>
              <a:t>‹#›</a:t>
            </a:fld>
            <a:endParaRPr lang="en-AU"/>
          </a:p>
        </p:txBody>
      </p:sp>
    </p:spTree>
    <p:extLst>
      <p:ext uri="{BB962C8B-B14F-4D97-AF65-F5344CB8AC3E}">
        <p14:creationId xmlns:p14="http://schemas.microsoft.com/office/powerpoint/2010/main" val="3930820184"/>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9" y="273845"/>
            <a:ext cx="1971675" cy="4358878"/>
          </a:xfrm>
          <a:prstGeom prst="rect">
            <a:avLst/>
          </a:prstGeom>
        </p:spPr>
        <p:txBody>
          <a:bodyPr vert="eaVert"/>
          <a:lstStyle/>
          <a:p>
            <a:r>
              <a:rPr lang="en-GB"/>
              <a:t>Click to edit Master title style</a:t>
            </a:r>
            <a:endParaRPr lang="en-AU"/>
          </a:p>
        </p:txBody>
      </p:sp>
      <p:sp>
        <p:nvSpPr>
          <p:cNvPr id="3" name="Vertical Text Placeholder 2"/>
          <p:cNvSpPr>
            <a:spLocks noGrp="1"/>
          </p:cNvSpPr>
          <p:nvPr>
            <p:ph type="body" orient="vert" idx="1"/>
          </p:nvPr>
        </p:nvSpPr>
        <p:spPr>
          <a:xfrm>
            <a:off x="628654" y="273845"/>
            <a:ext cx="5800724" cy="435887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4" name="Date Placeholder 3"/>
          <p:cNvSpPr>
            <a:spLocks noGrp="1"/>
          </p:cNvSpPr>
          <p:nvPr>
            <p:ph type="dt" sz="half" idx="10"/>
          </p:nvPr>
        </p:nvSpPr>
        <p:spPr>
          <a:xfrm>
            <a:off x="628650" y="4767264"/>
            <a:ext cx="2057400" cy="273844"/>
          </a:xfrm>
          <a:prstGeom prst="rect">
            <a:avLst/>
          </a:prstGeom>
        </p:spPr>
        <p:txBody>
          <a:bodyPr/>
          <a:lstStyle/>
          <a:p>
            <a:fld id="{14A6B86F-67D3-4C78-A612-46ABBD55ACA3}" type="datetimeFigureOut">
              <a:rPr lang="en-AU" smtClean="0"/>
              <a:t>5/03/2024</a:t>
            </a:fld>
            <a:endParaRPr lang="en-AU"/>
          </a:p>
        </p:txBody>
      </p:sp>
      <p:sp>
        <p:nvSpPr>
          <p:cNvPr id="5" name="Footer Placeholder 4"/>
          <p:cNvSpPr>
            <a:spLocks noGrp="1"/>
          </p:cNvSpPr>
          <p:nvPr>
            <p:ph type="ftr" sz="quarter" idx="11"/>
          </p:nvPr>
        </p:nvSpPr>
        <p:spPr>
          <a:xfrm>
            <a:off x="3028952" y="4767264"/>
            <a:ext cx="3086100" cy="273844"/>
          </a:xfrm>
          <a:prstGeom prst="rect">
            <a:avLst/>
          </a:prstGeom>
        </p:spPr>
        <p:txBody>
          <a:bodyPr/>
          <a:lstStyle/>
          <a:p>
            <a:endParaRPr lang="en-AU"/>
          </a:p>
        </p:txBody>
      </p:sp>
      <p:sp>
        <p:nvSpPr>
          <p:cNvPr id="6" name="Slide Number Placeholder 5"/>
          <p:cNvSpPr>
            <a:spLocks noGrp="1"/>
          </p:cNvSpPr>
          <p:nvPr>
            <p:ph type="sldNum" sz="quarter" idx="12"/>
          </p:nvPr>
        </p:nvSpPr>
        <p:spPr>
          <a:xfrm>
            <a:off x="6457950" y="4767264"/>
            <a:ext cx="2057400" cy="273844"/>
          </a:xfrm>
          <a:prstGeom prst="rect">
            <a:avLst/>
          </a:prstGeom>
        </p:spPr>
        <p:txBody>
          <a:bodyPr/>
          <a:lstStyle/>
          <a:p>
            <a:fld id="{BF53BF62-6C9A-43BA-A9D0-EF2864B40460}" type="slidenum">
              <a:rPr lang="en-AU" smtClean="0"/>
              <a:t>‹#›</a:t>
            </a:fld>
            <a:endParaRPr lang="en-AU"/>
          </a:p>
        </p:txBody>
      </p:sp>
    </p:spTree>
    <p:extLst>
      <p:ext uri="{BB962C8B-B14F-4D97-AF65-F5344CB8AC3E}">
        <p14:creationId xmlns:p14="http://schemas.microsoft.com/office/powerpoint/2010/main" val="378168681"/>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Grey-middle">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A270C4A3-DA62-469E-A35A-0EC2FCEBE708}"/>
              </a:ext>
            </a:extLst>
          </p:cNvPr>
          <p:cNvSpPr>
            <a:spLocks noGrp="1"/>
          </p:cNvSpPr>
          <p:nvPr>
            <p:ph type="title"/>
          </p:nvPr>
        </p:nvSpPr>
        <p:spPr>
          <a:xfrm>
            <a:off x="189577" y="194371"/>
            <a:ext cx="4258410" cy="392415"/>
          </a:xfrm>
          <a:prstGeom prst="rect">
            <a:avLst/>
          </a:prstGeom>
        </p:spPr>
        <p:txBody>
          <a:bodyPr wrap="none" anchor="t" anchorCtr="0">
            <a:noAutofit/>
          </a:bodyPr>
          <a:lstStyle>
            <a:lvl1pPr algn="l">
              <a:defRPr sz="2400" b="1">
                <a:solidFill>
                  <a:schemeClr val="tx1">
                    <a:lumMod val="75000"/>
                    <a:lumOff val="25000"/>
                  </a:schemeClr>
                </a:solidFill>
                <a:latin typeface="Arial Black" panose="020B0A04020102020204" pitchFamily="34" charset="0"/>
              </a:defRPr>
            </a:lvl1pPr>
          </a:lstStyle>
          <a:p>
            <a:r>
              <a:rPr lang="en-US"/>
              <a:t>Click to edit Master title style</a:t>
            </a:r>
            <a:endParaRPr lang="en-AU"/>
          </a:p>
        </p:txBody>
      </p:sp>
      <p:sp>
        <p:nvSpPr>
          <p:cNvPr id="14" name="Text Placeholder 2">
            <a:extLst>
              <a:ext uri="{FF2B5EF4-FFF2-40B4-BE49-F238E27FC236}">
                <a16:creationId xmlns:a16="http://schemas.microsoft.com/office/drawing/2014/main" id="{8C4A890A-0417-4B5D-A529-FF61B380C1C1}"/>
              </a:ext>
            </a:extLst>
          </p:cNvPr>
          <p:cNvSpPr>
            <a:spLocks noGrp="1"/>
          </p:cNvSpPr>
          <p:nvPr>
            <p:ph idx="1" hasCustomPrompt="1"/>
          </p:nvPr>
        </p:nvSpPr>
        <p:spPr>
          <a:xfrm>
            <a:off x="238125" y="1019176"/>
            <a:ext cx="8448675" cy="3394472"/>
          </a:xfrm>
          <a:prstGeom prst="rect">
            <a:avLst/>
          </a:prstGeom>
        </p:spPr>
        <p:txBody>
          <a:bodyPr vert="horz" lIns="91440" tIns="45720" rIns="91440" bIns="45720" rtlCol="0">
            <a:normAutofit/>
          </a:bodyPr>
          <a:lstStyle>
            <a:lvl1pPr marL="0" indent="0">
              <a:buNone/>
              <a:defRPr/>
            </a:lvl1pPr>
          </a:lstStyle>
          <a:p>
            <a:pPr marL="342892" marR="0" lvl="0" indent="-342892" algn="l" defTabSz="914378"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Heading</a:t>
            </a:r>
          </a:p>
          <a:p>
            <a:pPr marL="742931" marR="0" lvl="1" indent="-285743" algn="l" defTabSz="914378"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Second level</a:t>
            </a:r>
          </a:p>
          <a:p>
            <a:pPr marL="1142972" marR="0" lvl="2" indent="-228594" algn="l" defTabSz="914378"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Third level</a:t>
            </a:r>
          </a:p>
        </p:txBody>
      </p:sp>
      <p:sp>
        <p:nvSpPr>
          <p:cNvPr id="2" name="Text Placeholder 256">
            <a:extLst>
              <a:ext uri="{FF2B5EF4-FFF2-40B4-BE49-F238E27FC236}">
                <a16:creationId xmlns:a16="http://schemas.microsoft.com/office/drawing/2014/main" id="{C271A995-8AD1-FF1E-D5C0-615241943A7A}"/>
              </a:ext>
            </a:extLst>
          </p:cNvPr>
          <p:cNvSpPr>
            <a:spLocks noGrp="1"/>
          </p:cNvSpPr>
          <p:nvPr>
            <p:ph type="body" sz="quarter" idx="14" hasCustomPrompt="1"/>
          </p:nvPr>
        </p:nvSpPr>
        <p:spPr>
          <a:xfrm>
            <a:off x="7403466" y="4707997"/>
            <a:ext cx="1239790" cy="335646"/>
          </a:xfrm>
          <a:prstGeom prst="rect">
            <a:avLst/>
          </a:prstGeom>
          <a:noFill/>
          <a:ln>
            <a:noFill/>
          </a:ln>
        </p:spPr>
        <p:txBody>
          <a:bodyPr wrap="none" lIns="144000" tIns="90000" rIns="144000" bIns="90000" anchor="ctr">
            <a:spAutoFit/>
          </a:bodyPr>
          <a:lstStyle>
            <a:lvl1pPr marL="0" indent="0" algn="r">
              <a:buNone/>
              <a:defRPr sz="1000" b="0">
                <a:solidFill>
                  <a:schemeClr val="tx1">
                    <a:lumMod val="75000"/>
                    <a:lumOff val="25000"/>
                  </a:schemeClr>
                </a:solidFill>
              </a:defRPr>
            </a:lvl1pPr>
          </a:lstStyle>
          <a:p>
            <a:pPr lvl="0"/>
            <a:r>
              <a:rPr lang="en-US"/>
              <a:t>Presentation title</a:t>
            </a:r>
            <a:endParaRPr lang="en-AU"/>
          </a:p>
        </p:txBody>
      </p:sp>
      <p:cxnSp>
        <p:nvCxnSpPr>
          <p:cNvPr id="3" name="Straight Connector 2">
            <a:extLst>
              <a:ext uri="{FF2B5EF4-FFF2-40B4-BE49-F238E27FC236}">
                <a16:creationId xmlns:a16="http://schemas.microsoft.com/office/drawing/2014/main" id="{A04F32FB-3BEC-A5F5-F3BB-35114B454198}"/>
              </a:ext>
            </a:extLst>
          </p:cNvPr>
          <p:cNvCxnSpPr>
            <a:cxnSpLocks/>
          </p:cNvCxnSpPr>
          <p:nvPr userDrawn="1"/>
        </p:nvCxnSpPr>
        <p:spPr>
          <a:xfrm>
            <a:off x="8661383" y="5037552"/>
            <a:ext cx="322867" cy="0"/>
          </a:xfrm>
          <a:prstGeom prst="line">
            <a:avLst/>
          </a:prstGeom>
          <a:ln w="34925">
            <a:solidFill>
              <a:schemeClr val="bg2"/>
            </a:solidFill>
          </a:ln>
        </p:spPr>
        <p:style>
          <a:lnRef idx="1">
            <a:schemeClr val="accent1"/>
          </a:lnRef>
          <a:fillRef idx="0">
            <a:schemeClr val="accent1"/>
          </a:fillRef>
          <a:effectRef idx="0">
            <a:schemeClr val="accent1"/>
          </a:effectRef>
          <a:fontRef idx="minor">
            <a:schemeClr val="tx1"/>
          </a:fontRef>
        </p:style>
      </p:cxnSp>
      <p:sp>
        <p:nvSpPr>
          <p:cNvPr id="4" name="Slide Number Placeholder 5">
            <a:extLst>
              <a:ext uri="{FF2B5EF4-FFF2-40B4-BE49-F238E27FC236}">
                <a16:creationId xmlns:a16="http://schemas.microsoft.com/office/drawing/2014/main" id="{4B2514DF-16ED-BF2D-0DFA-C4CD38753412}"/>
              </a:ext>
            </a:extLst>
          </p:cNvPr>
          <p:cNvSpPr>
            <a:spLocks noGrp="1"/>
          </p:cNvSpPr>
          <p:nvPr>
            <p:ph type="sldNum" sz="quarter" idx="4"/>
          </p:nvPr>
        </p:nvSpPr>
        <p:spPr>
          <a:xfrm>
            <a:off x="8636042" y="4707994"/>
            <a:ext cx="356188" cy="335646"/>
          </a:xfrm>
          <a:prstGeom prst="rect">
            <a:avLst/>
          </a:prstGeom>
          <a:noFill/>
        </p:spPr>
        <p:txBody>
          <a:bodyPr wrap="none" tIns="90000" bIns="90000" anchor="ctr">
            <a:spAutoFit/>
          </a:bodyPr>
          <a:lstStyle>
            <a:lvl1pPr algn="ctr">
              <a:defRPr sz="1000" b="0">
                <a:solidFill>
                  <a:schemeClr val="tx1">
                    <a:lumMod val="75000"/>
                    <a:lumOff val="25000"/>
                  </a:schemeClr>
                </a:solidFill>
                <a:latin typeface="Arial Black" panose="020B0A04020102020204" pitchFamily="34" charset="0"/>
                <a:cs typeface="Arial" panose="020B0604020202020204" pitchFamily="34" charset="0"/>
              </a:defRPr>
            </a:lvl1pPr>
          </a:lstStyle>
          <a:p>
            <a:fld id="{8A657B52-D046-4802-A3DE-55E7ED70298C}" type="slidenum">
              <a:rPr lang="en-AU"/>
              <a:pPr/>
              <a:t>‹#›</a:t>
            </a:fld>
            <a:endParaRPr lang="en-AU"/>
          </a:p>
        </p:txBody>
      </p:sp>
    </p:spTree>
    <p:extLst>
      <p:ext uri="{BB962C8B-B14F-4D97-AF65-F5344CB8AC3E}">
        <p14:creationId xmlns:p14="http://schemas.microsoft.com/office/powerpoint/2010/main" val="128229774"/>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blank">
    <p:spTree>
      <p:nvGrpSpPr>
        <p:cNvPr id="1" name=""/>
        <p:cNvGrpSpPr/>
        <p:nvPr/>
      </p:nvGrpSpPr>
      <p:grpSpPr>
        <a:xfrm>
          <a:off x="0" y="0"/>
          <a:ext cx="0" cy="0"/>
          <a:chOff x="0" y="0"/>
          <a:chExt cx="0" cy="0"/>
        </a:xfrm>
      </p:grpSpPr>
      <p:sp>
        <p:nvSpPr>
          <p:cNvPr id="2" name="Title 1"/>
          <p:cNvSpPr>
            <a:spLocks noGrp="1"/>
          </p:cNvSpPr>
          <p:nvPr>
            <p:ph type="title"/>
          </p:nvPr>
        </p:nvSpPr>
        <p:spPr>
          <a:xfrm>
            <a:off x="189577" y="194371"/>
            <a:ext cx="4258410" cy="392415"/>
          </a:xfrm>
          <a:prstGeom prst="rect">
            <a:avLst/>
          </a:prstGeom>
        </p:spPr>
        <p:txBody>
          <a:bodyPr wrap="none" anchor="t" anchorCtr="0">
            <a:noAutofit/>
          </a:bodyPr>
          <a:lstStyle>
            <a:lvl1pPr algn="l">
              <a:defRPr sz="2400" b="1">
                <a:solidFill>
                  <a:schemeClr val="tx1">
                    <a:lumMod val="75000"/>
                    <a:lumOff val="25000"/>
                  </a:schemeClr>
                </a:solidFill>
                <a:latin typeface="Arial Black" panose="020B0A04020102020204" pitchFamily="34" charset="0"/>
              </a:defRPr>
            </a:lvl1pPr>
          </a:lstStyle>
          <a:p>
            <a:r>
              <a:rPr lang="en-US"/>
              <a:t>Click to edit Master title style</a:t>
            </a:r>
            <a:endParaRPr lang="en-AU"/>
          </a:p>
        </p:txBody>
      </p:sp>
      <p:sp>
        <p:nvSpPr>
          <p:cNvPr id="13" name="Text Placeholder 256">
            <a:extLst>
              <a:ext uri="{FF2B5EF4-FFF2-40B4-BE49-F238E27FC236}">
                <a16:creationId xmlns:a16="http://schemas.microsoft.com/office/drawing/2014/main" id="{31E6C9C9-436A-4C26-935C-4D2B94684365}"/>
              </a:ext>
            </a:extLst>
          </p:cNvPr>
          <p:cNvSpPr>
            <a:spLocks noGrp="1"/>
          </p:cNvSpPr>
          <p:nvPr>
            <p:ph type="body" sz="quarter" idx="14" hasCustomPrompt="1"/>
          </p:nvPr>
        </p:nvSpPr>
        <p:spPr>
          <a:xfrm>
            <a:off x="7403466" y="4707997"/>
            <a:ext cx="1239790" cy="335646"/>
          </a:xfrm>
          <a:prstGeom prst="rect">
            <a:avLst/>
          </a:prstGeom>
          <a:noFill/>
          <a:ln>
            <a:noFill/>
          </a:ln>
        </p:spPr>
        <p:txBody>
          <a:bodyPr wrap="none" lIns="144000" tIns="90000" rIns="144000" bIns="90000" anchor="ctr">
            <a:spAutoFit/>
          </a:bodyPr>
          <a:lstStyle>
            <a:lvl1pPr marL="0" indent="0" algn="r">
              <a:buNone/>
              <a:defRPr sz="1000" b="0">
                <a:solidFill>
                  <a:schemeClr val="tx1">
                    <a:lumMod val="75000"/>
                    <a:lumOff val="25000"/>
                  </a:schemeClr>
                </a:solidFill>
              </a:defRPr>
            </a:lvl1pPr>
          </a:lstStyle>
          <a:p>
            <a:pPr lvl="0"/>
            <a:r>
              <a:rPr lang="en-US"/>
              <a:t>Presentation title</a:t>
            </a:r>
            <a:endParaRPr lang="en-AU"/>
          </a:p>
        </p:txBody>
      </p:sp>
      <p:sp>
        <p:nvSpPr>
          <p:cNvPr id="14" name="Slide Number Placeholder 5">
            <a:extLst>
              <a:ext uri="{FF2B5EF4-FFF2-40B4-BE49-F238E27FC236}">
                <a16:creationId xmlns:a16="http://schemas.microsoft.com/office/drawing/2014/main" id="{BAC9979A-C088-4E3B-953F-008670A23815}"/>
              </a:ext>
            </a:extLst>
          </p:cNvPr>
          <p:cNvSpPr>
            <a:spLocks noGrp="1"/>
          </p:cNvSpPr>
          <p:nvPr>
            <p:ph type="sldNum" sz="quarter" idx="4"/>
          </p:nvPr>
        </p:nvSpPr>
        <p:spPr>
          <a:xfrm>
            <a:off x="8643255" y="4707994"/>
            <a:ext cx="341761" cy="335646"/>
          </a:xfrm>
          <a:prstGeom prst="rect">
            <a:avLst/>
          </a:prstGeom>
          <a:noFill/>
        </p:spPr>
        <p:txBody>
          <a:bodyPr wrap="none" tIns="90000" bIns="90000" anchor="ctr">
            <a:spAutoFit/>
          </a:bodyPr>
          <a:lstStyle>
            <a:lvl1pPr algn="ctr">
              <a:defRPr sz="1000" b="0">
                <a:solidFill>
                  <a:schemeClr val="tx1"/>
                </a:solidFill>
                <a:latin typeface="Arial" panose="020B0604020202020204" pitchFamily="34" charset="0"/>
                <a:cs typeface="Arial" panose="020B0604020202020204" pitchFamily="34" charset="0"/>
              </a:defRPr>
            </a:lvl1pPr>
          </a:lstStyle>
          <a:p>
            <a:fld id="{8A657B52-D046-4802-A3DE-55E7ED70298C}" type="slidenum">
              <a:rPr lang="en-AU" smtClean="0"/>
              <a:pPr/>
              <a:t>‹#›</a:t>
            </a:fld>
            <a:endParaRPr lang="en-AU"/>
          </a:p>
        </p:txBody>
      </p:sp>
      <p:cxnSp>
        <p:nvCxnSpPr>
          <p:cNvPr id="15" name="Straight Connector 14">
            <a:extLst>
              <a:ext uri="{FF2B5EF4-FFF2-40B4-BE49-F238E27FC236}">
                <a16:creationId xmlns:a16="http://schemas.microsoft.com/office/drawing/2014/main" id="{FDCF8400-D6AA-4A4C-8380-F6C2C1FD4AC1}"/>
              </a:ext>
            </a:extLst>
          </p:cNvPr>
          <p:cNvCxnSpPr>
            <a:cxnSpLocks/>
          </p:cNvCxnSpPr>
          <p:nvPr userDrawn="1"/>
        </p:nvCxnSpPr>
        <p:spPr>
          <a:xfrm>
            <a:off x="8661383" y="5037552"/>
            <a:ext cx="322867" cy="0"/>
          </a:xfrm>
          <a:prstGeom prst="line">
            <a:avLst/>
          </a:prstGeom>
          <a:ln w="34925">
            <a:solidFill>
              <a:schemeClr val="bg2"/>
            </a:solidFill>
          </a:ln>
        </p:spPr>
        <p:style>
          <a:lnRef idx="1">
            <a:schemeClr val="accent1"/>
          </a:lnRef>
          <a:fillRef idx="0">
            <a:schemeClr val="accent1"/>
          </a:fillRef>
          <a:effectRef idx="0">
            <a:schemeClr val="accent1"/>
          </a:effectRef>
          <a:fontRef idx="minor">
            <a:schemeClr val="tx1"/>
          </a:fontRef>
        </p:style>
      </p:cxnSp>
      <p:sp>
        <p:nvSpPr>
          <p:cNvPr id="7" name="Text Placeholder 2">
            <a:extLst>
              <a:ext uri="{FF2B5EF4-FFF2-40B4-BE49-F238E27FC236}">
                <a16:creationId xmlns:a16="http://schemas.microsoft.com/office/drawing/2014/main" id="{7B8AA4E0-BC29-4BCB-9F89-C1FD0715987E}"/>
              </a:ext>
            </a:extLst>
          </p:cNvPr>
          <p:cNvSpPr>
            <a:spLocks noGrp="1"/>
          </p:cNvSpPr>
          <p:nvPr>
            <p:ph idx="1" hasCustomPrompt="1"/>
          </p:nvPr>
        </p:nvSpPr>
        <p:spPr>
          <a:xfrm>
            <a:off x="238125" y="1019176"/>
            <a:ext cx="8448675" cy="3394472"/>
          </a:xfrm>
          <a:prstGeom prst="rect">
            <a:avLst/>
          </a:prstGeom>
        </p:spPr>
        <p:txBody>
          <a:bodyPr vert="horz" lIns="91440" tIns="45720" rIns="91440" bIns="45720" rtlCol="0">
            <a:normAutofit/>
          </a:bodyPr>
          <a:lstStyle>
            <a:lvl1pPr marL="0" indent="0">
              <a:buNone/>
              <a:defRPr/>
            </a:lvl1pPr>
          </a:lstStyle>
          <a:p>
            <a:pPr lvl="0"/>
            <a:r>
              <a:rPr lang="en-US"/>
              <a:t>Heading</a:t>
            </a:r>
          </a:p>
          <a:p>
            <a:pPr lvl="1"/>
            <a:r>
              <a:rPr lang="en-US"/>
              <a:t>Second level</a:t>
            </a:r>
          </a:p>
          <a:p>
            <a:pPr lvl="2"/>
            <a:r>
              <a:rPr lang="en-US"/>
              <a:t>Third level</a:t>
            </a:r>
          </a:p>
        </p:txBody>
      </p:sp>
    </p:spTree>
    <p:extLst>
      <p:ext uri="{BB962C8B-B14F-4D97-AF65-F5344CB8AC3E}">
        <p14:creationId xmlns:p14="http://schemas.microsoft.com/office/powerpoint/2010/main" val="19076361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End slide">
    <p:bg>
      <p:bgPr>
        <a:solidFill>
          <a:srgbClr val="1D1D1B"/>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542118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2" y="273844"/>
            <a:ext cx="7886700" cy="994173"/>
          </a:xfrm>
          <a:prstGeom prst="rect">
            <a:avLst/>
          </a:prstGeom>
        </p:spPr>
        <p:txBody>
          <a:bodyPr/>
          <a:lstStyle/>
          <a:p>
            <a:r>
              <a:rPr lang="en-GB"/>
              <a:t>Click to edit Master title style</a:t>
            </a:r>
            <a:endParaRPr lang="en-AU"/>
          </a:p>
        </p:txBody>
      </p:sp>
      <p:sp>
        <p:nvSpPr>
          <p:cNvPr id="3" name="Content Placeholder 2"/>
          <p:cNvSpPr>
            <a:spLocks noGrp="1"/>
          </p:cNvSpPr>
          <p:nvPr>
            <p:ph idx="1"/>
          </p:nvPr>
        </p:nvSpPr>
        <p:spPr>
          <a:xfrm>
            <a:off x="628652" y="1369220"/>
            <a:ext cx="7886700" cy="3263503"/>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4" name="Date Placeholder 3"/>
          <p:cNvSpPr>
            <a:spLocks noGrp="1"/>
          </p:cNvSpPr>
          <p:nvPr>
            <p:ph type="dt" sz="half" idx="10"/>
          </p:nvPr>
        </p:nvSpPr>
        <p:spPr>
          <a:xfrm>
            <a:off x="628650" y="4767264"/>
            <a:ext cx="2057400" cy="273844"/>
          </a:xfrm>
          <a:prstGeom prst="rect">
            <a:avLst/>
          </a:prstGeom>
        </p:spPr>
        <p:txBody>
          <a:bodyPr/>
          <a:lstStyle/>
          <a:p>
            <a:fld id="{14A6B86F-67D3-4C78-A612-46ABBD55ACA3}" type="datetimeFigureOut">
              <a:rPr lang="en-AU" smtClean="0"/>
              <a:t>5/03/2024</a:t>
            </a:fld>
            <a:endParaRPr lang="en-AU"/>
          </a:p>
        </p:txBody>
      </p:sp>
      <p:sp>
        <p:nvSpPr>
          <p:cNvPr id="5" name="Footer Placeholder 4"/>
          <p:cNvSpPr>
            <a:spLocks noGrp="1"/>
          </p:cNvSpPr>
          <p:nvPr>
            <p:ph type="ftr" sz="quarter" idx="11"/>
          </p:nvPr>
        </p:nvSpPr>
        <p:spPr>
          <a:xfrm>
            <a:off x="3028952" y="4767264"/>
            <a:ext cx="3086100" cy="273844"/>
          </a:xfrm>
          <a:prstGeom prst="rect">
            <a:avLst/>
          </a:prstGeom>
        </p:spPr>
        <p:txBody>
          <a:bodyPr/>
          <a:lstStyle/>
          <a:p>
            <a:endParaRPr lang="en-AU"/>
          </a:p>
        </p:txBody>
      </p:sp>
      <p:sp>
        <p:nvSpPr>
          <p:cNvPr id="6" name="Slide Number Placeholder 5"/>
          <p:cNvSpPr>
            <a:spLocks noGrp="1"/>
          </p:cNvSpPr>
          <p:nvPr>
            <p:ph type="sldNum" sz="quarter" idx="12"/>
          </p:nvPr>
        </p:nvSpPr>
        <p:spPr>
          <a:xfrm>
            <a:off x="6457950" y="4767264"/>
            <a:ext cx="2057400" cy="273844"/>
          </a:xfrm>
          <a:prstGeom prst="rect">
            <a:avLst/>
          </a:prstGeom>
        </p:spPr>
        <p:txBody>
          <a:bodyPr/>
          <a:lstStyle/>
          <a:p>
            <a:fld id="{BF53BF62-6C9A-43BA-A9D0-EF2864B40460}" type="slidenum">
              <a:rPr lang="en-AU" smtClean="0"/>
              <a:t>‹#›</a:t>
            </a:fld>
            <a:endParaRPr lang="en-AU"/>
          </a:p>
        </p:txBody>
      </p:sp>
    </p:spTree>
    <p:extLst>
      <p:ext uri="{BB962C8B-B14F-4D97-AF65-F5344CB8AC3E}">
        <p14:creationId xmlns:p14="http://schemas.microsoft.com/office/powerpoint/2010/main" val="3863856582"/>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9" y="1282304"/>
            <a:ext cx="7886700" cy="2139553"/>
          </a:xfrm>
          <a:prstGeom prst="rect">
            <a:avLst/>
          </a:prstGeom>
        </p:spPr>
        <p:txBody>
          <a:bodyPr anchor="b"/>
          <a:lstStyle>
            <a:lvl1pPr>
              <a:defRPr sz="1651"/>
            </a:lvl1pPr>
          </a:lstStyle>
          <a:p>
            <a:r>
              <a:rPr lang="en-GB"/>
              <a:t>Click to edit Master title style</a:t>
            </a:r>
            <a:endParaRPr lang="en-AU"/>
          </a:p>
        </p:txBody>
      </p:sp>
      <p:sp>
        <p:nvSpPr>
          <p:cNvPr id="3" name="Text Placeholder 2"/>
          <p:cNvSpPr>
            <a:spLocks noGrp="1"/>
          </p:cNvSpPr>
          <p:nvPr>
            <p:ph type="body" idx="1"/>
          </p:nvPr>
        </p:nvSpPr>
        <p:spPr>
          <a:xfrm>
            <a:off x="623889" y="3442097"/>
            <a:ext cx="7886700" cy="1125141"/>
          </a:xfrm>
          <a:prstGeom prst="rect">
            <a:avLst/>
          </a:prstGeom>
        </p:spPr>
        <p:txBody>
          <a:bodyPr/>
          <a:lstStyle>
            <a:lvl1pPr marL="0" indent="0">
              <a:buNone/>
              <a:defRPr sz="660">
                <a:solidFill>
                  <a:schemeClr val="tx1">
                    <a:tint val="75000"/>
                  </a:schemeClr>
                </a:solidFill>
              </a:defRPr>
            </a:lvl1pPr>
            <a:lvl2pPr marL="125818" indent="0">
              <a:buNone/>
              <a:defRPr sz="550">
                <a:solidFill>
                  <a:schemeClr val="tx1">
                    <a:tint val="75000"/>
                  </a:schemeClr>
                </a:solidFill>
              </a:defRPr>
            </a:lvl2pPr>
            <a:lvl3pPr marL="251635" indent="0">
              <a:buNone/>
              <a:defRPr sz="495">
                <a:solidFill>
                  <a:schemeClr val="tx1">
                    <a:tint val="75000"/>
                  </a:schemeClr>
                </a:solidFill>
              </a:defRPr>
            </a:lvl3pPr>
            <a:lvl4pPr marL="377453" indent="0">
              <a:buNone/>
              <a:defRPr sz="440">
                <a:solidFill>
                  <a:schemeClr val="tx1">
                    <a:tint val="75000"/>
                  </a:schemeClr>
                </a:solidFill>
              </a:defRPr>
            </a:lvl4pPr>
            <a:lvl5pPr marL="503270" indent="0">
              <a:buNone/>
              <a:defRPr sz="440">
                <a:solidFill>
                  <a:schemeClr val="tx1">
                    <a:tint val="75000"/>
                  </a:schemeClr>
                </a:solidFill>
              </a:defRPr>
            </a:lvl5pPr>
            <a:lvl6pPr marL="629088" indent="0">
              <a:buNone/>
              <a:defRPr sz="440">
                <a:solidFill>
                  <a:schemeClr val="tx1">
                    <a:tint val="75000"/>
                  </a:schemeClr>
                </a:solidFill>
              </a:defRPr>
            </a:lvl6pPr>
            <a:lvl7pPr marL="754906" indent="0">
              <a:buNone/>
              <a:defRPr sz="440">
                <a:solidFill>
                  <a:schemeClr val="tx1">
                    <a:tint val="75000"/>
                  </a:schemeClr>
                </a:solidFill>
              </a:defRPr>
            </a:lvl7pPr>
            <a:lvl8pPr marL="880723" indent="0">
              <a:buNone/>
              <a:defRPr sz="440">
                <a:solidFill>
                  <a:schemeClr val="tx1">
                    <a:tint val="75000"/>
                  </a:schemeClr>
                </a:solidFill>
              </a:defRPr>
            </a:lvl8pPr>
            <a:lvl9pPr marL="1006541" indent="0">
              <a:buNone/>
              <a:defRPr sz="44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a:xfrm>
            <a:off x="628650" y="4767264"/>
            <a:ext cx="2057400" cy="273844"/>
          </a:xfrm>
          <a:prstGeom prst="rect">
            <a:avLst/>
          </a:prstGeom>
        </p:spPr>
        <p:txBody>
          <a:bodyPr/>
          <a:lstStyle/>
          <a:p>
            <a:fld id="{14A6B86F-67D3-4C78-A612-46ABBD55ACA3}" type="datetimeFigureOut">
              <a:rPr lang="en-AU" smtClean="0"/>
              <a:t>5/03/2024</a:t>
            </a:fld>
            <a:endParaRPr lang="en-AU"/>
          </a:p>
        </p:txBody>
      </p:sp>
      <p:sp>
        <p:nvSpPr>
          <p:cNvPr id="5" name="Footer Placeholder 4"/>
          <p:cNvSpPr>
            <a:spLocks noGrp="1"/>
          </p:cNvSpPr>
          <p:nvPr>
            <p:ph type="ftr" sz="quarter" idx="11"/>
          </p:nvPr>
        </p:nvSpPr>
        <p:spPr>
          <a:xfrm>
            <a:off x="3028952" y="4767264"/>
            <a:ext cx="3086100" cy="273844"/>
          </a:xfrm>
          <a:prstGeom prst="rect">
            <a:avLst/>
          </a:prstGeom>
        </p:spPr>
        <p:txBody>
          <a:bodyPr/>
          <a:lstStyle/>
          <a:p>
            <a:endParaRPr lang="en-AU"/>
          </a:p>
        </p:txBody>
      </p:sp>
      <p:sp>
        <p:nvSpPr>
          <p:cNvPr id="6" name="Slide Number Placeholder 5"/>
          <p:cNvSpPr>
            <a:spLocks noGrp="1"/>
          </p:cNvSpPr>
          <p:nvPr>
            <p:ph type="sldNum" sz="quarter" idx="12"/>
          </p:nvPr>
        </p:nvSpPr>
        <p:spPr>
          <a:xfrm>
            <a:off x="6457950" y="4767264"/>
            <a:ext cx="2057400" cy="273844"/>
          </a:xfrm>
          <a:prstGeom prst="rect">
            <a:avLst/>
          </a:prstGeom>
        </p:spPr>
        <p:txBody>
          <a:bodyPr/>
          <a:lstStyle/>
          <a:p>
            <a:fld id="{BF53BF62-6C9A-43BA-A9D0-EF2864B40460}" type="slidenum">
              <a:rPr lang="en-AU" smtClean="0"/>
              <a:t>‹#›</a:t>
            </a:fld>
            <a:endParaRPr lang="en-AU"/>
          </a:p>
        </p:txBody>
      </p:sp>
    </p:spTree>
    <p:extLst>
      <p:ext uri="{BB962C8B-B14F-4D97-AF65-F5344CB8AC3E}">
        <p14:creationId xmlns:p14="http://schemas.microsoft.com/office/powerpoint/2010/main" val="32117967"/>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2" y="273844"/>
            <a:ext cx="7886700" cy="994173"/>
          </a:xfrm>
          <a:prstGeom prst="rect">
            <a:avLst/>
          </a:prstGeom>
        </p:spPr>
        <p:txBody>
          <a:bodyPr/>
          <a:lstStyle/>
          <a:p>
            <a:r>
              <a:rPr lang="en-GB"/>
              <a:t>Click to edit Master title style</a:t>
            </a:r>
            <a:endParaRPr lang="en-AU"/>
          </a:p>
        </p:txBody>
      </p:sp>
      <p:sp>
        <p:nvSpPr>
          <p:cNvPr id="3" name="Content Placeholder 2"/>
          <p:cNvSpPr>
            <a:spLocks noGrp="1"/>
          </p:cNvSpPr>
          <p:nvPr>
            <p:ph sz="half" idx="1"/>
          </p:nvPr>
        </p:nvSpPr>
        <p:spPr>
          <a:xfrm>
            <a:off x="628652" y="1369220"/>
            <a:ext cx="3886201" cy="3263503"/>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4" name="Content Placeholder 3"/>
          <p:cNvSpPr>
            <a:spLocks noGrp="1"/>
          </p:cNvSpPr>
          <p:nvPr>
            <p:ph sz="half" idx="2"/>
          </p:nvPr>
        </p:nvSpPr>
        <p:spPr>
          <a:xfrm>
            <a:off x="4629153" y="1369220"/>
            <a:ext cx="3886201" cy="3263503"/>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5" name="Date Placeholder 4"/>
          <p:cNvSpPr>
            <a:spLocks noGrp="1"/>
          </p:cNvSpPr>
          <p:nvPr>
            <p:ph type="dt" sz="half" idx="10"/>
          </p:nvPr>
        </p:nvSpPr>
        <p:spPr>
          <a:xfrm>
            <a:off x="628650" y="4767264"/>
            <a:ext cx="2057400" cy="273844"/>
          </a:xfrm>
          <a:prstGeom prst="rect">
            <a:avLst/>
          </a:prstGeom>
        </p:spPr>
        <p:txBody>
          <a:bodyPr/>
          <a:lstStyle/>
          <a:p>
            <a:fld id="{14A6B86F-67D3-4C78-A612-46ABBD55ACA3}" type="datetimeFigureOut">
              <a:rPr lang="en-AU" smtClean="0"/>
              <a:t>5/03/2024</a:t>
            </a:fld>
            <a:endParaRPr lang="en-AU"/>
          </a:p>
        </p:txBody>
      </p:sp>
      <p:sp>
        <p:nvSpPr>
          <p:cNvPr id="6" name="Footer Placeholder 5"/>
          <p:cNvSpPr>
            <a:spLocks noGrp="1"/>
          </p:cNvSpPr>
          <p:nvPr>
            <p:ph type="ftr" sz="quarter" idx="11"/>
          </p:nvPr>
        </p:nvSpPr>
        <p:spPr>
          <a:xfrm>
            <a:off x="3028952" y="4767264"/>
            <a:ext cx="3086100" cy="273844"/>
          </a:xfrm>
          <a:prstGeom prst="rect">
            <a:avLst/>
          </a:prstGeom>
        </p:spPr>
        <p:txBody>
          <a:bodyPr/>
          <a:lstStyle/>
          <a:p>
            <a:endParaRPr lang="en-AU"/>
          </a:p>
        </p:txBody>
      </p:sp>
      <p:sp>
        <p:nvSpPr>
          <p:cNvPr id="7" name="Slide Number Placeholder 6"/>
          <p:cNvSpPr>
            <a:spLocks noGrp="1"/>
          </p:cNvSpPr>
          <p:nvPr>
            <p:ph type="sldNum" sz="quarter" idx="12"/>
          </p:nvPr>
        </p:nvSpPr>
        <p:spPr>
          <a:xfrm>
            <a:off x="6457950" y="4767264"/>
            <a:ext cx="2057400" cy="273844"/>
          </a:xfrm>
          <a:prstGeom prst="rect">
            <a:avLst/>
          </a:prstGeom>
        </p:spPr>
        <p:txBody>
          <a:bodyPr/>
          <a:lstStyle/>
          <a:p>
            <a:fld id="{BF53BF62-6C9A-43BA-A9D0-EF2864B40460}" type="slidenum">
              <a:rPr lang="en-AU" smtClean="0"/>
              <a:t>‹#›</a:t>
            </a:fld>
            <a:endParaRPr lang="en-AU"/>
          </a:p>
        </p:txBody>
      </p:sp>
    </p:spTree>
    <p:extLst>
      <p:ext uri="{BB962C8B-B14F-4D97-AF65-F5344CB8AC3E}">
        <p14:creationId xmlns:p14="http://schemas.microsoft.com/office/powerpoint/2010/main" val="1895404235"/>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2" y="273844"/>
            <a:ext cx="7886700" cy="994173"/>
          </a:xfrm>
          <a:prstGeom prst="rect">
            <a:avLst/>
          </a:prstGeom>
        </p:spPr>
        <p:txBody>
          <a:bodyPr/>
          <a:lstStyle/>
          <a:p>
            <a:r>
              <a:rPr lang="en-GB"/>
              <a:t>Click to edit Master title style</a:t>
            </a:r>
            <a:endParaRPr lang="en-AU"/>
          </a:p>
        </p:txBody>
      </p:sp>
      <p:sp>
        <p:nvSpPr>
          <p:cNvPr id="3" name="Text Placeholder 2"/>
          <p:cNvSpPr>
            <a:spLocks noGrp="1"/>
          </p:cNvSpPr>
          <p:nvPr>
            <p:ph type="body" idx="1"/>
          </p:nvPr>
        </p:nvSpPr>
        <p:spPr>
          <a:xfrm>
            <a:off x="629842" y="1260873"/>
            <a:ext cx="3868339" cy="617934"/>
          </a:xfrm>
          <a:prstGeom prst="rect">
            <a:avLst/>
          </a:prstGeom>
        </p:spPr>
        <p:txBody>
          <a:bodyPr anchor="b"/>
          <a:lstStyle>
            <a:lvl1pPr marL="0" indent="0">
              <a:buNone/>
              <a:defRPr sz="660" b="1"/>
            </a:lvl1pPr>
            <a:lvl2pPr marL="125818" indent="0">
              <a:buNone/>
              <a:defRPr sz="550" b="1"/>
            </a:lvl2pPr>
            <a:lvl3pPr marL="251635" indent="0">
              <a:buNone/>
              <a:defRPr sz="495" b="1"/>
            </a:lvl3pPr>
            <a:lvl4pPr marL="377453" indent="0">
              <a:buNone/>
              <a:defRPr sz="440" b="1"/>
            </a:lvl4pPr>
            <a:lvl5pPr marL="503270" indent="0">
              <a:buNone/>
              <a:defRPr sz="440" b="1"/>
            </a:lvl5pPr>
            <a:lvl6pPr marL="629088" indent="0">
              <a:buNone/>
              <a:defRPr sz="440" b="1"/>
            </a:lvl6pPr>
            <a:lvl7pPr marL="754906" indent="0">
              <a:buNone/>
              <a:defRPr sz="440" b="1"/>
            </a:lvl7pPr>
            <a:lvl8pPr marL="880723" indent="0">
              <a:buNone/>
              <a:defRPr sz="440" b="1"/>
            </a:lvl8pPr>
            <a:lvl9pPr marL="1006541" indent="0">
              <a:buNone/>
              <a:defRPr sz="440" b="1"/>
            </a:lvl9pPr>
          </a:lstStyle>
          <a:p>
            <a:pPr lvl="0"/>
            <a:r>
              <a:rPr lang="en-GB"/>
              <a:t>Click to edit Master text styles</a:t>
            </a:r>
          </a:p>
        </p:txBody>
      </p:sp>
      <p:sp>
        <p:nvSpPr>
          <p:cNvPr id="4" name="Content Placeholder 3"/>
          <p:cNvSpPr>
            <a:spLocks noGrp="1"/>
          </p:cNvSpPr>
          <p:nvPr>
            <p:ph sz="half" idx="2"/>
          </p:nvPr>
        </p:nvSpPr>
        <p:spPr>
          <a:xfrm>
            <a:off x="629842" y="1878807"/>
            <a:ext cx="3868339" cy="2763441"/>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5" name="Text Placeholder 4"/>
          <p:cNvSpPr>
            <a:spLocks noGrp="1"/>
          </p:cNvSpPr>
          <p:nvPr>
            <p:ph type="body" sz="quarter" idx="3"/>
          </p:nvPr>
        </p:nvSpPr>
        <p:spPr>
          <a:xfrm>
            <a:off x="4629152" y="1260873"/>
            <a:ext cx="3887390" cy="617934"/>
          </a:xfrm>
          <a:prstGeom prst="rect">
            <a:avLst/>
          </a:prstGeom>
        </p:spPr>
        <p:txBody>
          <a:bodyPr anchor="b"/>
          <a:lstStyle>
            <a:lvl1pPr marL="0" indent="0">
              <a:buNone/>
              <a:defRPr sz="660" b="1"/>
            </a:lvl1pPr>
            <a:lvl2pPr marL="125818" indent="0">
              <a:buNone/>
              <a:defRPr sz="550" b="1"/>
            </a:lvl2pPr>
            <a:lvl3pPr marL="251635" indent="0">
              <a:buNone/>
              <a:defRPr sz="495" b="1"/>
            </a:lvl3pPr>
            <a:lvl4pPr marL="377453" indent="0">
              <a:buNone/>
              <a:defRPr sz="440" b="1"/>
            </a:lvl4pPr>
            <a:lvl5pPr marL="503270" indent="0">
              <a:buNone/>
              <a:defRPr sz="440" b="1"/>
            </a:lvl5pPr>
            <a:lvl6pPr marL="629088" indent="0">
              <a:buNone/>
              <a:defRPr sz="440" b="1"/>
            </a:lvl6pPr>
            <a:lvl7pPr marL="754906" indent="0">
              <a:buNone/>
              <a:defRPr sz="440" b="1"/>
            </a:lvl7pPr>
            <a:lvl8pPr marL="880723" indent="0">
              <a:buNone/>
              <a:defRPr sz="440" b="1"/>
            </a:lvl8pPr>
            <a:lvl9pPr marL="1006541" indent="0">
              <a:buNone/>
              <a:defRPr sz="440" b="1"/>
            </a:lvl9pPr>
          </a:lstStyle>
          <a:p>
            <a:pPr lvl="0"/>
            <a:r>
              <a:rPr lang="en-GB"/>
              <a:t>Click to edit Master text styles</a:t>
            </a:r>
          </a:p>
        </p:txBody>
      </p:sp>
      <p:sp>
        <p:nvSpPr>
          <p:cNvPr id="6" name="Content Placeholder 5"/>
          <p:cNvSpPr>
            <a:spLocks noGrp="1"/>
          </p:cNvSpPr>
          <p:nvPr>
            <p:ph sz="quarter" idx="4"/>
          </p:nvPr>
        </p:nvSpPr>
        <p:spPr>
          <a:xfrm>
            <a:off x="4629152" y="1878807"/>
            <a:ext cx="3887390" cy="2763441"/>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7" name="Date Placeholder 6"/>
          <p:cNvSpPr>
            <a:spLocks noGrp="1"/>
          </p:cNvSpPr>
          <p:nvPr>
            <p:ph type="dt" sz="half" idx="10"/>
          </p:nvPr>
        </p:nvSpPr>
        <p:spPr>
          <a:xfrm>
            <a:off x="628650" y="4767264"/>
            <a:ext cx="2057400" cy="273844"/>
          </a:xfrm>
          <a:prstGeom prst="rect">
            <a:avLst/>
          </a:prstGeom>
        </p:spPr>
        <p:txBody>
          <a:bodyPr/>
          <a:lstStyle/>
          <a:p>
            <a:fld id="{14A6B86F-67D3-4C78-A612-46ABBD55ACA3}" type="datetimeFigureOut">
              <a:rPr lang="en-AU" smtClean="0"/>
              <a:t>5/03/2024</a:t>
            </a:fld>
            <a:endParaRPr lang="en-AU"/>
          </a:p>
        </p:txBody>
      </p:sp>
      <p:sp>
        <p:nvSpPr>
          <p:cNvPr id="8" name="Footer Placeholder 7"/>
          <p:cNvSpPr>
            <a:spLocks noGrp="1"/>
          </p:cNvSpPr>
          <p:nvPr>
            <p:ph type="ftr" sz="quarter" idx="11"/>
          </p:nvPr>
        </p:nvSpPr>
        <p:spPr>
          <a:xfrm>
            <a:off x="3028952" y="4767264"/>
            <a:ext cx="3086100" cy="273844"/>
          </a:xfrm>
          <a:prstGeom prst="rect">
            <a:avLst/>
          </a:prstGeom>
        </p:spPr>
        <p:txBody>
          <a:bodyPr/>
          <a:lstStyle/>
          <a:p>
            <a:endParaRPr lang="en-AU"/>
          </a:p>
        </p:txBody>
      </p:sp>
      <p:sp>
        <p:nvSpPr>
          <p:cNvPr id="9" name="Slide Number Placeholder 8"/>
          <p:cNvSpPr>
            <a:spLocks noGrp="1"/>
          </p:cNvSpPr>
          <p:nvPr>
            <p:ph type="sldNum" sz="quarter" idx="12"/>
          </p:nvPr>
        </p:nvSpPr>
        <p:spPr>
          <a:xfrm>
            <a:off x="6457950" y="4767264"/>
            <a:ext cx="2057400" cy="273844"/>
          </a:xfrm>
          <a:prstGeom prst="rect">
            <a:avLst/>
          </a:prstGeom>
        </p:spPr>
        <p:txBody>
          <a:bodyPr/>
          <a:lstStyle/>
          <a:p>
            <a:fld id="{BF53BF62-6C9A-43BA-A9D0-EF2864B40460}" type="slidenum">
              <a:rPr lang="en-AU" smtClean="0"/>
              <a:t>‹#›</a:t>
            </a:fld>
            <a:endParaRPr lang="en-AU"/>
          </a:p>
        </p:txBody>
      </p:sp>
    </p:spTree>
    <p:extLst>
      <p:ext uri="{BB962C8B-B14F-4D97-AF65-F5344CB8AC3E}">
        <p14:creationId xmlns:p14="http://schemas.microsoft.com/office/powerpoint/2010/main" val="2064043361"/>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2" y="273844"/>
            <a:ext cx="7886700" cy="994173"/>
          </a:xfrm>
          <a:prstGeom prst="rect">
            <a:avLst/>
          </a:prstGeom>
        </p:spPr>
        <p:txBody>
          <a:bodyPr/>
          <a:lstStyle/>
          <a:p>
            <a:r>
              <a:rPr lang="en-GB"/>
              <a:t>Click to edit Master title style</a:t>
            </a:r>
            <a:endParaRPr lang="en-AU"/>
          </a:p>
        </p:txBody>
      </p:sp>
      <p:sp>
        <p:nvSpPr>
          <p:cNvPr id="3" name="Date Placeholder 2"/>
          <p:cNvSpPr>
            <a:spLocks noGrp="1"/>
          </p:cNvSpPr>
          <p:nvPr>
            <p:ph type="dt" sz="half" idx="10"/>
          </p:nvPr>
        </p:nvSpPr>
        <p:spPr>
          <a:xfrm>
            <a:off x="628650" y="4767264"/>
            <a:ext cx="2057400" cy="273844"/>
          </a:xfrm>
          <a:prstGeom prst="rect">
            <a:avLst/>
          </a:prstGeom>
        </p:spPr>
        <p:txBody>
          <a:bodyPr/>
          <a:lstStyle/>
          <a:p>
            <a:fld id="{14A6B86F-67D3-4C78-A612-46ABBD55ACA3}" type="datetimeFigureOut">
              <a:rPr lang="en-AU" smtClean="0"/>
              <a:t>5/03/2024</a:t>
            </a:fld>
            <a:endParaRPr lang="en-AU"/>
          </a:p>
        </p:txBody>
      </p:sp>
      <p:sp>
        <p:nvSpPr>
          <p:cNvPr id="4" name="Footer Placeholder 3"/>
          <p:cNvSpPr>
            <a:spLocks noGrp="1"/>
          </p:cNvSpPr>
          <p:nvPr>
            <p:ph type="ftr" sz="quarter" idx="11"/>
          </p:nvPr>
        </p:nvSpPr>
        <p:spPr>
          <a:xfrm>
            <a:off x="3028952" y="4767264"/>
            <a:ext cx="3086100" cy="273844"/>
          </a:xfrm>
          <a:prstGeom prst="rect">
            <a:avLst/>
          </a:prstGeom>
        </p:spPr>
        <p:txBody>
          <a:bodyPr/>
          <a:lstStyle/>
          <a:p>
            <a:endParaRPr lang="en-AU"/>
          </a:p>
        </p:txBody>
      </p:sp>
      <p:sp>
        <p:nvSpPr>
          <p:cNvPr id="5" name="Slide Number Placeholder 4"/>
          <p:cNvSpPr>
            <a:spLocks noGrp="1"/>
          </p:cNvSpPr>
          <p:nvPr>
            <p:ph type="sldNum" sz="quarter" idx="12"/>
          </p:nvPr>
        </p:nvSpPr>
        <p:spPr>
          <a:xfrm>
            <a:off x="6457950" y="4767264"/>
            <a:ext cx="2057400" cy="273844"/>
          </a:xfrm>
          <a:prstGeom prst="rect">
            <a:avLst/>
          </a:prstGeom>
        </p:spPr>
        <p:txBody>
          <a:bodyPr/>
          <a:lstStyle/>
          <a:p>
            <a:fld id="{BF53BF62-6C9A-43BA-A9D0-EF2864B40460}" type="slidenum">
              <a:rPr lang="en-AU" smtClean="0"/>
              <a:t>‹#›</a:t>
            </a:fld>
            <a:endParaRPr lang="en-AU"/>
          </a:p>
        </p:txBody>
      </p:sp>
    </p:spTree>
    <p:extLst>
      <p:ext uri="{BB962C8B-B14F-4D97-AF65-F5344CB8AC3E}">
        <p14:creationId xmlns:p14="http://schemas.microsoft.com/office/powerpoint/2010/main" val="499241580"/>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4767264"/>
            <a:ext cx="2057400" cy="273844"/>
          </a:xfrm>
          <a:prstGeom prst="rect">
            <a:avLst/>
          </a:prstGeom>
        </p:spPr>
        <p:txBody>
          <a:bodyPr/>
          <a:lstStyle/>
          <a:p>
            <a:fld id="{14A6B86F-67D3-4C78-A612-46ABBD55ACA3}" type="datetimeFigureOut">
              <a:rPr lang="en-AU" smtClean="0"/>
              <a:t>5/03/2024</a:t>
            </a:fld>
            <a:endParaRPr lang="en-AU"/>
          </a:p>
        </p:txBody>
      </p:sp>
      <p:sp>
        <p:nvSpPr>
          <p:cNvPr id="3" name="Footer Placeholder 2"/>
          <p:cNvSpPr>
            <a:spLocks noGrp="1"/>
          </p:cNvSpPr>
          <p:nvPr>
            <p:ph type="ftr" sz="quarter" idx="11"/>
          </p:nvPr>
        </p:nvSpPr>
        <p:spPr>
          <a:xfrm>
            <a:off x="3028952" y="4767264"/>
            <a:ext cx="3086100" cy="273844"/>
          </a:xfrm>
          <a:prstGeom prst="rect">
            <a:avLst/>
          </a:prstGeom>
        </p:spPr>
        <p:txBody>
          <a:bodyPr/>
          <a:lstStyle/>
          <a:p>
            <a:endParaRPr lang="en-AU"/>
          </a:p>
        </p:txBody>
      </p:sp>
      <p:sp>
        <p:nvSpPr>
          <p:cNvPr id="4" name="Slide Number Placeholder 3"/>
          <p:cNvSpPr>
            <a:spLocks noGrp="1"/>
          </p:cNvSpPr>
          <p:nvPr>
            <p:ph type="sldNum" sz="quarter" idx="12"/>
          </p:nvPr>
        </p:nvSpPr>
        <p:spPr>
          <a:xfrm>
            <a:off x="6457950" y="4767264"/>
            <a:ext cx="2057400" cy="273844"/>
          </a:xfrm>
          <a:prstGeom prst="rect">
            <a:avLst/>
          </a:prstGeom>
        </p:spPr>
        <p:txBody>
          <a:bodyPr/>
          <a:lstStyle/>
          <a:p>
            <a:fld id="{BF53BF62-6C9A-43BA-A9D0-EF2864B40460}" type="slidenum">
              <a:rPr lang="en-AU" smtClean="0"/>
              <a:t>‹#›</a:t>
            </a:fld>
            <a:endParaRPr lang="en-AU"/>
          </a:p>
        </p:txBody>
      </p:sp>
    </p:spTree>
    <p:extLst>
      <p:ext uri="{BB962C8B-B14F-4D97-AF65-F5344CB8AC3E}">
        <p14:creationId xmlns:p14="http://schemas.microsoft.com/office/powerpoint/2010/main" val="1158823432"/>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a:prstGeom prst="rect">
            <a:avLst/>
          </a:prstGeom>
        </p:spPr>
        <p:txBody>
          <a:bodyPr anchor="b"/>
          <a:lstStyle>
            <a:lvl1pPr>
              <a:defRPr sz="881"/>
            </a:lvl1pPr>
          </a:lstStyle>
          <a:p>
            <a:r>
              <a:rPr lang="en-GB"/>
              <a:t>Click to edit Master title style</a:t>
            </a:r>
            <a:endParaRPr lang="en-AU"/>
          </a:p>
        </p:txBody>
      </p:sp>
      <p:sp>
        <p:nvSpPr>
          <p:cNvPr id="3" name="Content Placeholder 2"/>
          <p:cNvSpPr>
            <a:spLocks noGrp="1"/>
          </p:cNvSpPr>
          <p:nvPr>
            <p:ph idx="1"/>
          </p:nvPr>
        </p:nvSpPr>
        <p:spPr>
          <a:xfrm>
            <a:off x="3887390" y="740570"/>
            <a:ext cx="4629151" cy="3655219"/>
          </a:xfrm>
          <a:prstGeom prst="rect">
            <a:avLst/>
          </a:prstGeom>
        </p:spPr>
        <p:txBody>
          <a:bodyPr/>
          <a:lstStyle>
            <a:lvl1pPr>
              <a:defRPr sz="881"/>
            </a:lvl1pPr>
            <a:lvl2pPr>
              <a:defRPr sz="770"/>
            </a:lvl2pPr>
            <a:lvl3pPr>
              <a:defRPr sz="660"/>
            </a:lvl3pPr>
            <a:lvl4pPr>
              <a:defRPr sz="550"/>
            </a:lvl4pPr>
            <a:lvl5pPr>
              <a:defRPr sz="550"/>
            </a:lvl5pPr>
            <a:lvl6pPr>
              <a:defRPr sz="550"/>
            </a:lvl6pPr>
            <a:lvl7pPr>
              <a:defRPr sz="550"/>
            </a:lvl7pPr>
            <a:lvl8pPr>
              <a:defRPr sz="550"/>
            </a:lvl8pPr>
            <a:lvl9pPr>
              <a:defRPr sz="55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4" name="Text Placeholder 3"/>
          <p:cNvSpPr>
            <a:spLocks noGrp="1"/>
          </p:cNvSpPr>
          <p:nvPr>
            <p:ph type="body" sz="half" idx="2"/>
          </p:nvPr>
        </p:nvSpPr>
        <p:spPr>
          <a:xfrm>
            <a:off x="629841" y="1543050"/>
            <a:ext cx="2949178" cy="2858691"/>
          </a:xfrm>
          <a:prstGeom prst="rect">
            <a:avLst/>
          </a:prstGeom>
        </p:spPr>
        <p:txBody>
          <a:bodyPr/>
          <a:lstStyle>
            <a:lvl1pPr marL="0" indent="0">
              <a:buNone/>
              <a:defRPr sz="440"/>
            </a:lvl1pPr>
            <a:lvl2pPr marL="125818" indent="0">
              <a:buNone/>
              <a:defRPr sz="385"/>
            </a:lvl2pPr>
            <a:lvl3pPr marL="251635" indent="0">
              <a:buNone/>
              <a:defRPr sz="330"/>
            </a:lvl3pPr>
            <a:lvl4pPr marL="377453" indent="0">
              <a:buNone/>
              <a:defRPr sz="275"/>
            </a:lvl4pPr>
            <a:lvl5pPr marL="503270" indent="0">
              <a:buNone/>
              <a:defRPr sz="275"/>
            </a:lvl5pPr>
            <a:lvl6pPr marL="629088" indent="0">
              <a:buNone/>
              <a:defRPr sz="275"/>
            </a:lvl6pPr>
            <a:lvl7pPr marL="754906" indent="0">
              <a:buNone/>
              <a:defRPr sz="275"/>
            </a:lvl7pPr>
            <a:lvl8pPr marL="880723" indent="0">
              <a:buNone/>
              <a:defRPr sz="275"/>
            </a:lvl8pPr>
            <a:lvl9pPr marL="1006541" indent="0">
              <a:buNone/>
              <a:defRPr sz="275"/>
            </a:lvl9pPr>
          </a:lstStyle>
          <a:p>
            <a:pPr lvl="0"/>
            <a:r>
              <a:rPr lang="en-GB"/>
              <a:t>Click to edit Master text styles</a:t>
            </a:r>
          </a:p>
        </p:txBody>
      </p:sp>
      <p:sp>
        <p:nvSpPr>
          <p:cNvPr id="5" name="Date Placeholder 4"/>
          <p:cNvSpPr>
            <a:spLocks noGrp="1"/>
          </p:cNvSpPr>
          <p:nvPr>
            <p:ph type="dt" sz="half" idx="10"/>
          </p:nvPr>
        </p:nvSpPr>
        <p:spPr>
          <a:xfrm>
            <a:off x="628650" y="4767264"/>
            <a:ext cx="2057400" cy="273844"/>
          </a:xfrm>
          <a:prstGeom prst="rect">
            <a:avLst/>
          </a:prstGeom>
        </p:spPr>
        <p:txBody>
          <a:bodyPr/>
          <a:lstStyle/>
          <a:p>
            <a:fld id="{14A6B86F-67D3-4C78-A612-46ABBD55ACA3}" type="datetimeFigureOut">
              <a:rPr lang="en-AU" smtClean="0"/>
              <a:t>5/03/2024</a:t>
            </a:fld>
            <a:endParaRPr lang="en-AU"/>
          </a:p>
        </p:txBody>
      </p:sp>
      <p:sp>
        <p:nvSpPr>
          <p:cNvPr id="6" name="Footer Placeholder 5"/>
          <p:cNvSpPr>
            <a:spLocks noGrp="1"/>
          </p:cNvSpPr>
          <p:nvPr>
            <p:ph type="ftr" sz="quarter" idx="11"/>
          </p:nvPr>
        </p:nvSpPr>
        <p:spPr>
          <a:xfrm>
            <a:off x="3028952" y="4767264"/>
            <a:ext cx="3086100" cy="273844"/>
          </a:xfrm>
          <a:prstGeom prst="rect">
            <a:avLst/>
          </a:prstGeom>
        </p:spPr>
        <p:txBody>
          <a:bodyPr/>
          <a:lstStyle/>
          <a:p>
            <a:endParaRPr lang="en-AU"/>
          </a:p>
        </p:txBody>
      </p:sp>
      <p:sp>
        <p:nvSpPr>
          <p:cNvPr id="7" name="Slide Number Placeholder 6"/>
          <p:cNvSpPr>
            <a:spLocks noGrp="1"/>
          </p:cNvSpPr>
          <p:nvPr>
            <p:ph type="sldNum" sz="quarter" idx="12"/>
          </p:nvPr>
        </p:nvSpPr>
        <p:spPr>
          <a:xfrm>
            <a:off x="6457950" y="4767264"/>
            <a:ext cx="2057400" cy="273844"/>
          </a:xfrm>
          <a:prstGeom prst="rect">
            <a:avLst/>
          </a:prstGeom>
        </p:spPr>
        <p:txBody>
          <a:bodyPr/>
          <a:lstStyle/>
          <a:p>
            <a:fld id="{BF53BF62-6C9A-43BA-A9D0-EF2864B40460}" type="slidenum">
              <a:rPr lang="en-AU" smtClean="0"/>
              <a:t>‹#›</a:t>
            </a:fld>
            <a:endParaRPr lang="en-AU"/>
          </a:p>
        </p:txBody>
      </p:sp>
    </p:spTree>
    <p:extLst>
      <p:ext uri="{BB962C8B-B14F-4D97-AF65-F5344CB8AC3E}">
        <p14:creationId xmlns:p14="http://schemas.microsoft.com/office/powerpoint/2010/main" val="3565363368"/>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a:prstGeom prst="rect">
            <a:avLst/>
          </a:prstGeom>
        </p:spPr>
        <p:txBody>
          <a:bodyPr anchor="b"/>
          <a:lstStyle>
            <a:lvl1pPr>
              <a:defRPr sz="881"/>
            </a:lvl1pPr>
          </a:lstStyle>
          <a:p>
            <a:r>
              <a:rPr lang="en-GB"/>
              <a:t>Click to edit Master title style</a:t>
            </a:r>
            <a:endParaRPr lang="en-AU"/>
          </a:p>
        </p:txBody>
      </p:sp>
      <p:sp>
        <p:nvSpPr>
          <p:cNvPr id="3" name="Picture Placeholder 2"/>
          <p:cNvSpPr>
            <a:spLocks noGrp="1"/>
          </p:cNvSpPr>
          <p:nvPr>
            <p:ph type="pic" idx="1"/>
          </p:nvPr>
        </p:nvSpPr>
        <p:spPr>
          <a:xfrm>
            <a:off x="3887390" y="740570"/>
            <a:ext cx="4629151" cy="3655219"/>
          </a:xfrm>
          <a:prstGeom prst="rect">
            <a:avLst/>
          </a:prstGeom>
        </p:spPr>
        <p:txBody>
          <a:bodyPr/>
          <a:lstStyle>
            <a:lvl1pPr marL="0" indent="0">
              <a:buNone/>
              <a:defRPr sz="881"/>
            </a:lvl1pPr>
            <a:lvl2pPr marL="125818" indent="0">
              <a:buNone/>
              <a:defRPr sz="770"/>
            </a:lvl2pPr>
            <a:lvl3pPr marL="251635" indent="0">
              <a:buNone/>
              <a:defRPr sz="660"/>
            </a:lvl3pPr>
            <a:lvl4pPr marL="377453" indent="0">
              <a:buNone/>
              <a:defRPr sz="550"/>
            </a:lvl4pPr>
            <a:lvl5pPr marL="503270" indent="0">
              <a:buNone/>
              <a:defRPr sz="550"/>
            </a:lvl5pPr>
            <a:lvl6pPr marL="629088" indent="0">
              <a:buNone/>
              <a:defRPr sz="550"/>
            </a:lvl6pPr>
            <a:lvl7pPr marL="754906" indent="0">
              <a:buNone/>
              <a:defRPr sz="550"/>
            </a:lvl7pPr>
            <a:lvl8pPr marL="880723" indent="0">
              <a:buNone/>
              <a:defRPr sz="550"/>
            </a:lvl8pPr>
            <a:lvl9pPr marL="1006541" indent="0">
              <a:buNone/>
              <a:defRPr sz="550"/>
            </a:lvl9pPr>
          </a:lstStyle>
          <a:p>
            <a:r>
              <a:rPr lang="en-GB"/>
              <a:t>Click icon to add picture</a:t>
            </a:r>
            <a:endParaRPr lang="en-AU"/>
          </a:p>
        </p:txBody>
      </p:sp>
      <p:sp>
        <p:nvSpPr>
          <p:cNvPr id="4" name="Text Placeholder 3"/>
          <p:cNvSpPr>
            <a:spLocks noGrp="1"/>
          </p:cNvSpPr>
          <p:nvPr>
            <p:ph type="body" sz="half" idx="2"/>
          </p:nvPr>
        </p:nvSpPr>
        <p:spPr>
          <a:xfrm>
            <a:off x="629841" y="1543050"/>
            <a:ext cx="2949178" cy="2858691"/>
          </a:xfrm>
          <a:prstGeom prst="rect">
            <a:avLst/>
          </a:prstGeom>
        </p:spPr>
        <p:txBody>
          <a:bodyPr/>
          <a:lstStyle>
            <a:lvl1pPr marL="0" indent="0">
              <a:buNone/>
              <a:defRPr sz="440"/>
            </a:lvl1pPr>
            <a:lvl2pPr marL="125818" indent="0">
              <a:buNone/>
              <a:defRPr sz="385"/>
            </a:lvl2pPr>
            <a:lvl3pPr marL="251635" indent="0">
              <a:buNone/>
              <a:defRPr sz="330"/>
            </a:lvl3pPr>
            <a:lvl4pPr marL="377453" indent="0">
              <a:buNone/>
              <a:defRPr sz="275"/>
            </a:lvl4pPr>
            <a:lvl5pPr marL="503270" indent="0">
              <a:buNone/>
              <a:defRPr sz="275"/>
            </a:lvl5pPr>
            <a:lvl6pPr marL="629088" indent="0">
              <a:buNone/>
              <a:defRPr sz="275"/>
            </a:lvl6pPr>
            <a:lvl7pPr marL="754906" indent="0">
              <a:buNone/>
              <a:defRPr sz="275"/>
            </a:lvl7pPr>
            <a:lvl8pPr marL="880723" indent="0">
              <a:buNone/>
              <a:defRPr sz="275"/>
            </a:lvl8pPr>
            <a:lvl9pPr marL="1006541" indent="0">
              <a:buNone/>
              <a:defRPr sz="275"/>
            </a:lvl9pPr>
          </a:lstStyle>
          <a:p>
            <a:pPr lvl="0"/>
            <a:r>
              <a:rPr lang="en-GB"/>
              <a:t>Click to edit Master text styles</a:t>
            </a:r>
          </a:p>
        </p:txBody>
      </p:sp>
      <p:sp>
        <p:nvSpPr>
          <p:cNvPr id="5" name="Date Placeholder 4"/>
          <p:cNvSpPr>
            <a:spLocks noGrp="1"/>
          </p:cNvSpPr>
          <p:nvPr>
            <p:ph type="dt" sz="half" idx="10"/>
          </p:nvPr>
        </p:nvSpPr>
        <p:spPr>
          <a:xfrm>
            <a:off x="628650" y="4767264"/>
            <a:ext cx="2057400" cy="273844"/>
          </a:xfrm>
          <a:prstGeom prst="rect">
            <a:avLst/>
          </a:prstGeom>
        </p:spPr>
        <p:txBody>
          <a:bodyPr/>
          <a:lstStyle/>
          <a:p>
            <a:fld id="{14A6B86F-67D3-4C78-A612-46ABBD55ACA3}" type="datetimeFigureOut">
              <a:rPr lang="en-AU" smtClean="0"/>
              <a:t>5/03/2024</a:t>
            </a:fld>
            <a:endParaRPr lang="en-AU"/>
          </a:p>
        </p:txBody>
      </p:sp>
      <p:sp>
        <p:nvSpPr>
          <p:cNvPr id="6" name="Footer Placeholder 5"/>
          <p:cNvSpPr>
            <a:spLocks noGrp="1"/>
          </p:cNvSpPr>
          <p:nvPr>
            <p:ph type="ftr" sz="quarter" idx="11"/>
          </p:nvPr>
        </p:nvSpPr>
        <p:spPr>
          <a:xfrm>
            <a:off x="3028952" y="4767264"/>
            <a:ext cx="3086100" cy="273844"/>
          </a:xfrm>
          <a:prstGeom prst="rect">
            <a:avLst/>
          </a:prstGeom>
        </p:spPr>
        <p:txBody>
          <a:bodyPr/>
          <a:lstStyle/>
          <a:p>
            <a:endParaRPr lang="en-AU"/>
          </a:p>
        </p:txBody>
      </p:sp>
      <p:sp>
        <p:nvSpPr>
          <p:cNvPr id="7" name="Slide Number Placeholder 6"/>
          <p:cNvSpPr>
            <a:spLocks noGrp="1"/>
          </p:cNvSpPr>
          <p:nvPr>
            <p:ph type="sldNum" sz="quarter" idx="12"/>
          </p:nvPr>
        </p:nvSpPr>
        <p:spPr>
          <a:xfrm>
            <a:off x="6457950" y="4767264"/>
            <a:ext cx="2057400" cy="273844"/>
          </a:xfrm>
          <a:prstGeom prst="rect">
            <a:avLst/>
          </a:prstGeom>
        </p:spPr>
        <p:txBody>
          <a:bodyPr/>
          <a:lstStyle/>
          <a:p>
            <a:fld id="{BF53BF62-6C9A-43BA-A9D0-EF2864B40460}" type="slidenum">
              <a:rPr lang="en-AU" smtClean="0"/>
              <a:t>‹#›</a:t>
            </a:fld>
            <a:endParaRPr lang="en-AU"/>
          </a:p>
        </p:txBody>
      </p:sp>
    </p:spTree>
    <p:extLst>
      <p:ext uri="{BB962C8B-B14F-4D97-AF65-F5344CB8AC3E}">
        <p14:creationId xmlns:p14="http://schemas.microsoft.com/office/powerpoint/2010/main" val="602899657"/>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D566003-19B1-FD90-0C78-A690A94F2713}"/>
              </a:ext>
            </a:extLst>
          </p:cNvPr>
          <p:cNvSpPr txBox="1"/>
          <p:nvPr>
            <p:extLst>
              <p:ext uri="{1162E1C5-73C7-4A58-AE30-91384D911F3F}">
                <p184:classification xmlns:p184="http://schemas.microsoft.com/office/powerpoint/2018/4/main" val="hdr"/>
              </p:ext>
            </p:extLst>
          </p:nvPr>
        </p:nvSpPr>
        <p:spPr>
          <a:xfrm>
            <a:off x="4279075" y="63500"/>
            <a:ext cx="620712" cy="182880"/>
          </a:xfrm>
          <a:prstGeom prst="rect">
            <a:avLst/>
          </a:prstGeom>
        </p:spPr>
        <p:txBody>
          <a:bodyPr horzOverflow="overflow" lIns="0" tIns="0" rIns="0" bIns="0">
            <a:spAutoFit/>
          </a:bodyPr>
          <a:lstStyle/>
          <a:p>
            <a:pPr algn="l"/>
            <a:r>
              <a:rPr lang="en-AU" sz="1200">
                <a:solidFill>
                  <a:srgbClr val="000000"/>
                </a:solidFill>
                <a:latin typeface="Calibri" panose="020F0502020204030204" pitchFamily="34" charset="0"/>
                <a:cs typeface="Calibri" panose="020F0502020204030204" pitchFamily="34" charset="0"/>
              </a:rPr>
              <a:t> OFFICIAL</a:t>
            </a:r>
          </a:p>
        </p:txBody>
      </p:sp>
    </p:spTree>
    <p:extLst>
      <p:ext uri="{BB962C8B-B14F-4D97-AF65-F5344CB8AC3E}">
        <p14:creationId xmlns:p14="http://schemas.microsoft.com/office/powerpoint/2010/main" val="3015884015"/>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7" r:id="rId12"/>
    <p:sldLayoutId id="2147483678" r:id="rId13"/>
    <p:sldLayoutId id="2147483679" r:id="rId14"/>
  </p:sldLayoutIdLst>
  <p:hf hdr="0" ftr="0" dt="0"/>
  <p:txStyles>
    <p:titleStyle>
      <a:lvl1pPr algn="l" defTabSz="251635" rtl="0" eaLnBrk="1" latinLnBrk="0" hangingPunct="1">
        <a:lnSpc>
          <a:spcPct val="90000"/>
        </a:lnSpc>
        <a:spcBef>
          <a:spcPct val="0"/>
        </a:spcBef>
        <a:buNone/>
        <a:defRPr sz="1211"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62909" indent="-62909" algn="l" defTabSz="251635" rtl="0" eaLnBrk="1" latinLnBrk="0" hangingPunct="1">
        <a:lnSpc>
          <a:spcPct val="90000"/>
        </a:lnSpc>
        <a:spcBef>
          <a:spcPts val="275"/>
        </a:spcBef>
        <a:buFont typeface="Arial" panose="020B0604020202020204" pitchFamily="34" charset="0"/>
        <a:buChar char="•"/>
        <a:defRPr sz="770" kern="1200">
          <a:solidFill>
            <a:schemeClr val="tx1"/>
          </a:solidFill>
          <a:latin typeface="+mn-lt"/>
          <a:ea typeface="+mn-ea"/>
          <a:cs typeface="+mn-cs"/>
        </a:defRPr>
      </a:lvl1pPr>
      <a:lvl2pPr marL="188726" indent="-62909" algn="l" defTabSz="251635" rtl="0" eaLnBrk="1" latinLnBrk="0" hangingPunct="1">
        <a:lnSpc>
          <a:spcPct val="90000"/>
        </a:lnSpc>
        <a:spcBef>
          <a:spcPts val="138"/>
        </a:spcBef>
        <a:buFont typeface="Arial" panose="020B0604020202020204" pitchFamily="34" charset="0"/>
        <a:buChar char="•"/>
        <a:defRPr sz="660" kern="1200">
          <a:solidFill>
            <a:schemeClr val="tx1"/>
          </a:solidFill>
          <a:latin typeface="+mn-lt"/>
          <a:ea typeface="+mn-ea"/>
          <a:cs typeface="+mn-cs"/>
        </a:defRPr>
      </a:lvl2pPr>
      <a:lvl3pPr marL="314544" indent="-62909" algn="l" defTabSz="251635" rtl="0" eaLnBrk="1" latinLnBrk="0" hangingPunct="1">
        <a:lnSpc>
          <a:spcPct val="90000"/>
        </a:lnSpc>
        <a:spcBef>
          <a:spcPts val="138"/>
        </a:spcBef>
        <a:buFont typeface="Arial" panose="020B0604020202020204" pitchFamily="34" charset="0"/>
        <a:buChar char="•"/>
        <a:defRPr sz="550" kern="1200">
          <a:solidFill>
            <a:schemeClr val="tx1"/>
          </a:solidFill>
          <a:latin typeface="+mn-lt"/>
          <a:ea typeface="+mn-ea"/>
          <a:cs typeface="+mn-cs"/>
        </a:defRPr>
      </a:lvl3pPr>
      <a:lvl4pPr marL="440362" indent="-62909" algn="l" defTabSz="251635" rtl="0" eaLnBrk="1" latinLnBrk="0" hangingPunct="1">
        <a:lnSpc>
          <a:spcPct val="90000"/>
        </a:lnSpc>
        <a:spcBef>
          <a:spcPts val="138"/>
        </a:spcBef>
        <a:buFont typeface="Arial" panose="020B0604020202020204" pitchFamily="34" charset="0"/>
        <a:buChar char="•"/>
        <a:defRPr sz="495" kern="1200">
          <a:solidFill>
            <a:schemeClr val="tx1"/>
          </a:solidFill>
          <a:latin typeface="+mn-lt"/>
          <a:ea typeface="+mn-ea"/>
          <a:cs typeface="+mn-cs"/>
        </a:defRPr>
      </a:lvl4pPr>
      <a:lvl5pPr marL="566179" indent="-62909" algn="l" defTabSz="251635" rtl="0" eaLnBrk="1" latinLnBrk="0" hangingPunct="1">
        <a:lnSpc>
          <a:spcPct val="90000"/>
        </a:lnSpc>
        <a:spcBef>
          <a:spcPts val="138"/>
        </a:spcBef>
        <a:buFont typeface="Arial" panose="020B0604020202020204" pitchFamily="34" charset="0"/>
        <a:buChar char="•"/>
        <a:defRPr sz="495" kern="1200">
          <a:solidFill>
            <a:schemeClr val="tx1"/>
          </a:solidFill>
          <a:latin typeface="+mn-lt"/>
          <a:ea typeface="+mn-ea"/>
          <a:cs typeface="+mn-cs"/>
        </a:defRPr>
      </a:lvl5pPr>
      <a:lvl6pPr marL="691997" indent="-62909" algn="l" defTabSz="251635" rtl="0" eaLnBrk="1" latinLnBrk="0" hangingPunct="1">
        <a:lnSpc>
          <a:spcPct val="90000"/>
        </a:lnSpc>
        <a:spcBef>
          <a:spcPts val="138"/>
        </a:spcBef>
        <a:buFont typeface="Arial" panose="020B0604020202020204" pitchFamily="34" charset="0"/>
        <a:buChar char="•"/>
        <a:defRPr sz="495" kern="1200">
          <a:solidFill>
            <a:schemeClr val="tx1"/>
          </a:solidFill>
          <a:latin typeface="+mn-lt"/>
          <a:ea typeface="+mn-ea"/>
          <a:cs typeface="+mn-cs"/>
        </a:defRPr>
      </a:lvl6pPr>
      <a:lvl7pPr marL="817814" indent="-62909" algn="l" defTabSz="251635" rtl="0" eaLnBrk="1" latinLnBrk="0" hangingPunct="1">
        <a:lnSpc>
          <a:spcPct val="90000"/>
        </a:lnSpc>
        <a:spcBef>
          <a:spcPts val="138"/>
        </a:spcBef>
        <a:buFont typeface="Arial" panose="020B0604020202020204" pitchFamily="34" charset="0"/>
        <a:buChar char="•"/>
        <a:defRPr sz="495" kern="1200">
          <a:solidFill>
            <a:schemeClr val="tx1"/>
          </a:solidFill>
          <a:latin typeface="+mn-lt"/>
          <a:ea typeface="+mn-ea"/>
          <a:cs typeface="+mn-cs"/>
        </a:defRPr>
      </a:lvl7pPr>
      <a:lvl8pPr marL="943632" indent="-62909" algn="l" defTabSz="251635" rtl="0" eaLnBrk="1" latinLnBrk="0" hangingPunct="1">
        <a:lnSpc>
          <a:spcPct val="90000"/>
        </a:lnSpc>
        <a:spcBef>
          <a:spcPts val="138"/>
        </a:spcBef>
        <a:buFont typeface="Arial" panose="020B0604020202020204" pitchFamily="34" charset="0"/>
        <a:buChar char="•"/>
        <a:defRPr sz="495" kern="1200">
          <a:solidFill>
            <a:schemeClr val="tx1"/>
          </a:solidFill>
          <a:latin typeface="+mn-lt"/>
          <a:ea typeface="+mn-ea"/>
          <a:cs typeface="+mn-cs"/>
        </a:defRPr>
      </a:lvl8pPr>
      <a:lvl9pPr marL="1069450" indent="-62909" algn="l" defTabSz="251635" rtl="0" eaLnBrk="1" latinLnBrk="0" hangingPunct="1">
        <a:lnSpc>
          <a:spcPct val="90000"/>
        </a:lnSpc>
        <a:spcBef>
          <a:spcPts val="138"/>
        </a:spcBef>
        <a:buFont typeface="Arial" panose="020B0604020202020204" pitchFamily="34" charset="0"/>
        <a:buChar char="•"/>
        <a:defRPr sz="495" kern="1200">
          <a:solidFill>
            <a:schemeClr val="tx1"/>
          </a:solidFill>
          <a:latin typeface="+mn-lt"/>
          <a:ea typeface="+mn-ea"/>
          <a:cs typeface="+mn-cs"/>
        </a:defRPr>
      </a:lvl9pPr>
    </p:bodyStyle>
    <p:otherStyle>
      <a:defPPr>
        <a:defRPr lang="en-US"/>
      </a:defPPr>
      <a:lvl1pPr marL="0" algn="l" defTabSz="251635" rtl="0" eaLnBrk="1" latinLnBrk="0" hangingPunct="1">
        <a:defRPr sz="495" kern="1200">
          <a:solidFill>
            <a:schemeClr val="tx1"/>
          </a:solidFill>
          <a:latin typeface="+mn-lt"/>
          <a:ea typeface="+mn-ea"/>
          <a:cs typeface="+mn-cs"/>
        </a:defRPr>
      </a:lvl1pPr>
      <a:lvl2pPr marL="125818" algn="l" defTabSz="251635" rtl="0" eaLnBrk="1" latinLnBrk="0" hangingPunct="1">
        <a:defRPr sz="495" kern="1200">
          <a:solidFill>
            <a:schemeClr val="tx1"/>
          </a:solidFill>
          <a:latin typeface="+mn-lt"/>
          <a:ea typeface="+mn-ea"/>
          <a:cs typeface="+mn-cs"/>
        </a:defRPr>
      </a:lvl2pPr>
      <a:lvl3pPr marL="251635" algn="l" defTabSz="251635" rtl="0" eaLnBrk="1" latinLnBrk="0" hangingPunct="1">
        <a:defRPr sz="495" kern="1200">
          <a:solidFill>
            <a:schemeClr val="tx1"/>
          </a:solidFill>
          <a:latin typeface="+mn-lt"/>
          <a:ea typeface="+mn-ea"/>
          <a:cs typeface="+mn-cs"/>
        </a:defRPr>
      </a:lvl3pPr>
      <a:lvl4pPr marL="377453" algn="l" defTabSz="251635" rtl="0" eaLnBrk="1" latinLnBrk="0" hangingPunct="1">
        <a:defRPr sz="495" kern="1200">
          <a:solidFill>
            <a:schemeClr val="tx1"/>
          </a:solidFill>
          <a:latin typeface="+mn-lt"/>
          <a:ea typeface="+mn-ea"/>
          <a:cs typeface="+mn-cs"/>
        </a:defRPr>
      </a:lvl4pPr>
      <a:lvl5pPr marL="503270" algn="l" defTabSz="251635" rtl="0" eaLnBrk="1" latinLnBrk="0" hangingPunct="1">
        <a:defRPr sz="495" kern="1200">
          <a:solidFill>
            <a:schemeClr val="tx1"/>
          </a:solidFill>
          <a:latin typeface="+mn-lt"/>
          <a:ea typeface="+mn-ea"/>
          <a:cs typeface="+mn-cs"/>
        </a:defRPr>
      </a:lvl5pPr>
      <a:lvl6pPr marL="629088" algn="l" defTabSz="251635" rtl="0" eaLnBrk="1" latinLnBrk="0" hangingPunct="1">
        <a:defRPr sz="495" kern="1200">
          <a:solidFill>
            <a:schemeClr val="tx1"/>
          </a:solidFill>
          <a:latin typeface="+mn-lt"/>
          <a:ea typeface="+mn-ea"/>
          <a:cs typeface="+mn-cs"/>
        </a:defRPr>
      </a:lvl6pPr>
      <a:lvl7pPr marL="754906" algn="l" defTabSz="251635" rtl="0" eaLnBrk="1" latinLnBrk="0" hangingPunct="1">
        <a:defRPr sz="495" kern="1200">
          <a:solidFill>
            <a:schemeClr val="tx1"/>
          </a:solidFill>
          <a:latin typeface="+mn-lt"/>
          <a:ea typeface="+mn-ea"/>
          <a:cs typeface="+mn-cs"/>
        </a:defRPr>
      </a:lvl7pPr>
      <a:lvl8pPr marL="880723" algn="l" defTabSz="251635" rtl="0" eaLnBrk="1" latinLnBrk="0" hangingPunct="1">
        <a:defRPr sz="495" kern="1200">
          <a:solidFill>
            <a:schemeClr val="tx1"/>
          </a:solidFill>
          <a:latin typeface="+mn-lt"/>
          <a:ea typeface="+mn-ea"/>
          <a:cs typeface="+mn-cs"/>
        </a:defRPr>
      </a:lvl8pPr>
      <a:lvl9pPr marL="1006541" algn="l" defTabSz="251635" rtl="0" eaLnBrk="1" latinLnBrk="0" hangingPunct="1">
        <a:defRPr sz="495"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23" userDrawn="1">
          <p15:clr>
            <a:srgbClr val="F26B43"/>
          </p15:clr>
        </p15:guide>
        <p15:guide id="2" pos="2880" userDrawn="1">
          <p15:clr>
            <a:srgbClr val="F26B43"/>
          </p15:clr>
        </p15:guide>
        <p15:guide id="3" pos="181" userDrawn="1">
          <p15:clr>
            <a:srgbClr val="F26B43"/>
          </p15:clr>
        </p15:guide>
        <p15:guide id="4" orient="horz" pos="3094" userDrawn="1">
          <p15:clr>
            <a:srgbClr val="F26B43"/>
          </p15:clr>
        </p15:guide>
        <p15:guide id="5" pos="5602" userDrawn="1">
          <p15:clr>
            <a:srgbClr val="F26B43"/>
          </p15:clr>
        </p15:guide>
        <p15:guide id="6" pos="5352" userDrawn="1">
          <p15:clr>
            <a:srgbClr val="F26B43"/>
          </p15:clr>
        </p15:guide>
        <p15:guide id="7" orient="horz" pos="55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tags" Target="../tags/tag1.xml"/><Relationship Id="rId7" Type="http://schemas.openxmlformats.org/officeDocument/2006/relationships/image" Target="../media/image11.png"/><Relationship Id="rId12" Type="http://schemas.openxmlformats.org/officeDocument/2006/relationships/image" Target="../media/image15.png"/><Relationship Id="rId2" Type="http://schemas.openxmlformats.org/officeDocument/2006/relationships/customXml" Target="../../customXml/item12.xml"/><Relationship Id="rId1" Type="http://schemas.openxmlformats.org/officeDocument/2006/relationships/customXml" Target="../../customXml/item11.xml"/><Relationship Id="rId6" Type="http://schemas.openxmlformats.org/officeDocument/2006/relationships/image" Target="../media/image10.png"/><Relationship Id="rId11" Type="http://schemas.openxmlformats.org/officeDocument/2006/relationships/image" Target="../media/image14.png"/><Relationship Id="rId5" Type="http://schemas.openxmlformats.org/officeDocument/2006/relationships/notesSlide" Target="../notesSlides/notesSlide12.xml"/><Relationship Id="rId10" Type="http://schemas.openxmlformats.org/officeDocument/2006/relationships/hyperlink" Target="https://www.pc.gov.au/ctg-review" TargetMode="External"/><Relationship Id="rId4" Type="http://schemas.openxmlformats.org/officeDocument/2006/relationships/slideLayout" Target="../slideLayouts/slideLayout14.xml"/><Relationship Id="rId9"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13.xml"/><Relationship Id="rId7" Type="http://schemas.openxmlformats.org/officeDocument/2006/relationships/image" Target="../media/image6.emf"/><Relationship Id="rId2" Type="http://schemas.openxmlformats.org/officeDocument/2006/relationships/customXml" Target="../../customXml/item8.xml"/><Relationship Id="rId1" Type="http://schemas.openxmlformats.org/officeDocument/2006/relationships/customXml" Target="../../customXml/item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customXml" Target="../../customXml/item10.xml"/><Relationship Id="rId1" Type="http://schemas.openxmlformats.org/officeDocument/2006/relationships/customXml" Target="../../customXml/item9.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F91C7245-0677-9565-634C-D015E202E8A2}"/>
              </a:ext>
              <a:ext uri="{C183D7F6-B498-43B3-948B-1728B52AA6E4}">
                <adec:decorative xmlns:adec="http://schemas.microsoft.com/office/drawing/2017/decorative" val="1"/>
              </a:ext>
            </a:extLst>
          </p:cNvPr>
          <p:cNvSpPr/>
          <p:nvPr/>
        </p:nvSpPr>
        <p:spPr>
          <a:xfrm>
            <a:off x="0" y="1"/>
            <a:ext cx="9144000" cy="5143500"/>
          </a:xfrm>
          <a:prstGeom prst="rect">
            <a:avLst/>
          </a:prstGeom>
          <a:solidFill>
            <a:srgbClr val="1D1D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spcBef>
                <a:spcPts val="1200"/>
              </a:spcBef>
              <a:spcAft>
                <a:spcPts val="600"/>
              </a:spcAft>
            </a:pPr>
            <a:endParaRPr lang="en-US" sz="1000" b="1">
              <a:solidFill>
                <a:schemeClr val="tx1"/>
              </a:solidFill>
              <a:latin typeface="Arial" panose="020B06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id="{FDDC0664-354E-F57E-2042-B16E9E1AD882}"/>
              </a:ext>
            </a:extLst>
          </p:cNvPr>
          <p:cNvSpPr>
            <a:spLocks noGrp="1"/>
          </p:cNvSpPr>
          <p:nvPr>
            <p:ph type="ctrTitle"/>
          </p:nvPr>
        </p:nvSpPr>
        <p:spPr>
          <a:xfrm>
            <a:off x="287338" y="1230692"/>
            <a:ext cx="5550915" cy="1365487"/>
          </a:xfrm>
        </p:spPr>
        <p:txBody>
          <a:bodyPr lIns="0" tIns="0" rIns="0" bIns="0">
            <a:normAutofit fontScale="90000"/>
          </a:bodyPr>
          <a:lstStyle/>
          <a:p>
            <a:pPr algn="l">
              <a:lnSpc>
                <a:spcPts val="3360"/>
              </a:lnSpc>
            </a:pPr>
            <a:br>
              <a:rPr lang="en-AU" sz="2800" b="1" dirty="0">
                <a:solidFill>
                  <a:schemeClr val="bg1"/>
                </a:solidFill>
                <a:latin typeface="Arial" panose="020B0604020202020204" pitchFamily="34" charset="0"/>
                <a:cs typeface="Arial" panose="020B0604020202020204" pitchFamily="34" charset="0"/>
              </a:rPr>
            </a:br>
            <a:r>
              <a:rPr lang="en-AU" sz="2800" b="1" dirty="0">
                <a:solidFill>
                  <a:schemeClr val="accent2"/>
                </a:solidFill>
                <a:latin typeface="Arial" panose="020B0604020202020204" pitchFamily="34" charset="0"/>
                <a:cs typeface="Arial" panose="020B0604020202020204" pitchFamily="34" charset="0"/>
              </a:rPr>
              <a:t>Review of the National Agreement on Closing the Gap </a:t>
            </a:r>
            <a:br>
              <a:rPr lang="en-AU" sz="2800" b="1" dirty="0">
                <a:solidFill>
                  <a:schemeClr val="bg1"/>
                </a:solidFill>
                <a:latin typeface="Arial" panose="020B0604020202020204" pitchFamily="34" charset="0"/>
                <a:cs typeface="Arial" panose="020B0604020202020204" pitchFamily="34" charset="0"/>
              </a:rPr>
            </a:br>
            <a:r>
              <a:rPr lang="en-AU" sz="2800" dirty="0">
                <a:solidFill>
                  <a:schemeClr val="bg1"/>
                </a:solidFill>
                <a:latin typeface="Arial" panose="020B0604020202020204" pitchFamily="34" charset="0"/>
                <a:cs typeface="Arial" panose="020B0604020202020204" pitchFamily="34" charset="0"/>
              </a:rPr>
              <a:t>Final Report</a:t>
            </a:r>
          </a:p>
        </p:txBody>
      </p:sp>
      <p:sp>
        <p:nvSpPr>
          <p:cNvPr id="5" name="Text Placeholder 2">
            <a:extLst>
              <a:ext uri="{FF2B5EF4-FFF2-40B4-BE49-F238E27FC236}">
                <a16:creationId xmlns:a16="http://schemas.microsoft.com/office/drawing/2014/main" id="{12F819E4-6EB5-4E4E-4917-BF80AEE5C37B}"/>
              </a:ext>
            </a:extLst>
          </p:cNvPr>
          <p:cNvSpPr txBox="1">
            <a:spLocks/>
          </p:cNvSpPr>
          <p:nvPr/>
        </p:nvSpPr>
        <p:spPr>
          <a:xfrm>
            <a:off x="285351" y="2969097"/>
            <a:ext cx="4993659" cy="649926"/>
          </a:xfrm>
          <a:prstGeom prst="rect">
            <a:avLst/>
          </a:prstGeom>
        </p:spPr>
        <p:txBody>
          <a:bodyPr lIns="0" tIns="0" rIns="0" bIns="0">
            <a:noAutofit/>
          </a:bodyPr>
          <a:lstStyle>
            <a:lvl1pPr marL="62909" indent="-62909" algn="l" defTabSz="251635" rtl="0" eaLnBrk="1" latinLnBrk="0" hangingPunct="1">
              <a:lnSpc>
                <a:spcPct val="90000"/>
              </a:lnSpc>
              <a:spcBef>
                <a:spcPts val="275"/>
              </a:spcBef>
              <a:buFont typeface="Arial" panose="020B0604020202020204" pitchFamily="34" charset="0"/>
              <a:buChar char="•"/>
              <a:defRPr sz="770" kern="1200">
                <a:solidFill>
                  <a:schemeClr val="tx1"/>
                </a:solidFill>
                <a:latin typeface="+mn-lt"/>
                <a:ea typeface="+mn-ea"/>
                <a:cs typeface="+mn-cs"/>
              </a:defRPr>
            </a:lvl1pPr>
            <a:lvl2pPr marL="188726" indent="-62909" algn="l" defTabSz="251635" rtl="0" eaLnBrk="1" latinLnBrk="0" hangingPunct="1">
              <a:lnSpc>
                <a:spcPct val="90000"/>
              </a:lnSpc>
              <a:spcBef>
                <a:spcPts val="138"/>
              </a:spcBef>
              <a:buFont typeface="Arial" panose="020B0604020202020204" pitchFamily="34" charset="0"/>
              <a:buChar char="•"/>
              <a:defRPr sz="660" kern="1200">
                <a:solidFill>
                  <a:schemeClr val="tx1"/>
                </a:solidFill>
                <a:latin typeface="+mn-lt"/>
                <a:ea typeface="+mn-ea"/>
                <a:cs typeface="+mn-cs"/>
              </a:defRPr>
            </a:lvl2pPr>
            <a:lvl3pPr marL="314544" indent="-62909" algn="l" defTabSz="251635" rtl="0" eaLnBrk="1" latinLnBrk="0" hangingPunct="1">
              <a:lnSpc>
                <a:spcPct val="90000"/>
              </a:lnSpc>
              <a:spcBef>
                <a:spcPts val="138"/>
              </a:spcBef>
              <a:buFont typeface="Arial" panose="020B0604020202020204" pitchFamily="34" charset="0"/>
              <a:buChar char="•"/>
              <a:defRPr sz="550" kern="1200">
                <a:solidFill>
                  <a:schemeClr val="tx1"/>
                </a:solidFill>
                <a:latin typeface="+mn-lt"/>
                <a:ea typeface="+mn-ea"/>
                <a:cs typeface="+mn-cs"/>
              </a:defRPr>
            </a:lvl3pPr>
            <a:lvl4pPr marL="440362" indent="-62909" algn="l" defTabSz="251635" rtl="0" eaLnBrk="1" latinLnBrk="0" hangingPunct="1">
              <a:lnSpc>
                <a:spcPct val="90000"/>
              </a:lnSpc>
              <a:spcBef>
                <a:spcPts val="138"/>
              </a:spcBef>
              <a:buFont typeface="Arial" panose="020B0604020202020204" pitchFamily="34" charset="0"/>
              <a:buChar char="•"/>
              <a:defRPr sz="495" kern="1200">
                <a:solidFill>
                  <a:schemeClr val="tx1"/>
                </a:solidFill>
                <a:latin typeface="+mn-lt"/>
                <a:ea typeface="+mn-ea"/>
                <a:cs typeface="+mn-cs"/>
              </a:defRPr>
            </a:lvl4pPr>
            <a:lvl5pPr marL="566179" indent="-62909" algn="l" defTabSz="251635" rtl="0" eaLnBrk="1" latinLnBrk="0" hangingPunct="1">
              <a:lnSpc>
                <a:spcPct val="90000"/>
              </a:lnSpc>
              <a:spcBef>
                <a:spcPts val="138"/>
              </a:spcBef>
              <a:buFont typeface="Arial" panose="020B0604020202020204" pitchFamily="34" charset="0"/>
              <a:buChar char="•"/>
              <a:defRPr sz="495" kern="1200">
                <a:solidFill>
                  <a:schemeClr val="tx1"/>
                </a:solidFill>
                <a:latin typeface="+mn-lt"/>
                <a:ea typeface="+mn-ea"/>
                <a:cs typeface="+mn-cs"/>
              </a:defRPr>
            </a:lvl5pPr>
            <a:lvl6pPr marL="691997" indent="-62909" algn="l" defTabSz="251635" rtl="0" eaLnBrk="1" latinLnBrk="0" hangingPunct="1">
              <a:lnSpc>
                <a:spcPct val="90000"/>
              </a:lnSpc>
              <a:spcBef>
                <a:spcPts val="138"/>
              </a:spcBef>
              <a:buFont typeface="Arial" panose="020B0604020202020204" pitchFamily="34" charset="0"/>
              <a:buChar char="•"/>
              <a:defRPr sz="495" kern="1200">
                <a:solidFill>
                  <a:schemeClr val="tx1"/>
                </a:solidFill>
                <a:latin typeface="+mn-lt"/>
                <a:ea typeface="+mn-ea"/>
                <a:cs typeface="+mn-cs"/>
              </a:defRPr>
            </a:lvl6pPr>
            <a:lvl7pPr marL="817814" indent="-62909" algn="l" defTabSz="251635" rtl="0" eaLnBrk="1" latinLnBrk="0" hangingPunct="1">
              <a:lnSpc>
                <a:spcPct val="90000"/>
              </a:lnSpc>
              <a:spcBef>
                <a:spcPts val="138"/>
              </a:spcBef>
              <a:buFont typeface="Arial" panose="020B0604020202020204" pitchFamily="34" charset="0"/>
              <a:buChar char="•"/>
              <a:defRPr sz="495" kern="1200">
                <a:solidFill>
                  <a:schemeClr val="tx1"/>
                </a:solidFill>
                <a:latin typeface="+mn-lt"/>
                <a:ea typeface="+mn-ea"/>
                <a:cs typeface="+mn-cs"/>
              </a:defRPr>
            </a:lvl7pPr>
            <a:lvl8pPr marL="943632" indent="-62909" algn="l" defTabSz="251635" rtl="0" eaLnBrk="1" latinLnBrk="0" hangingPunct="1">
              <a:lnSpc>
                <a:spcPct val="90000"/>
              </a:lnSpc>
              <a:spcBef>
                <a:spcPts val="138"/>
              </a:spcBef>
              <a:buFont typeface="Arial" panose="020B0604020202020204" pitchFamily="34" charset="0"/>
              <a:buChar char="•"/>
              <a:defRPr sz="495" kern="1200">
                <a:solidFill>
                  <a:schemeClr val="tx1"/>
                </a:solidFill>
                <a:latin typeface="+mn-lt"/>
                <a:ea typeface="+mn-ea"/>
                <a:cs typeface="+mn-cs"/>
              </a:defRPr>
            </a:lvl8pPr>
            <a:lvl9pPr marL="1069450" indent="-62909" algn="l" defTabSz="251635" rtl="0" eaLnBrk="1" latinLnBrk="0" hangingPunct="1">
              <a:lnSpc>
                <a:spcPct val="90000"/>
              </a:lnSpc>
              <a:spcBef>
                <a:spcPts val="138"/>
              </a:spcBef>
              <a:buFont typeface="Arial" panose="020B0604020202020204" pitchFamily="34" charset="0"/>
              <a:buChar char="•"/>
              <a:defRPr sz="495" kern="1200">
                <a:solidFill>
                  <a:schemeClr val="tx1"/>
                </a:solidFill>
                <a:latin typeface="+mn-lt"/>
                <a:ea typeface="+mn-ea"/>
                <a:cs typeface="+mn-cs"/>
              </a:defRPr>
            </a:lvl9pPr>
          </a:lstStyle>
          <a:p>
            <a:pPr marL="0" indent="0">
              <a:buNone/>
            </a:pPr>
            <a:r>
              <a:rPr lang="en-AU" sz="1400" b="1" dirty="0">
                <a:solidFill>
                  <a:schemeClr val="bg1"/>
                </a:solidFill>
              </a:rPr>
              <a:t>Webinar</a:t>
            </a:r>
          </a:p>
          <a:p>
            <a:pPr marL="0" indent="0">
              <a:buNone/>
            </a:pPr>
            <a:r>
              <a:rPr lang="en-AU" sz="1400" b="1" dirty="0">
                <a:solidFill>
                  <a:schemeClr val="accent2"/>
                </a:solidFill>
              </a:rPr>
              <a:t>29 February 2024</a:t>
            </a:r>
          </a:p>
        </p:txBody>
      </p:sp>
      <p:sp>
        <p:nvSpPr>
          <p:cNvPr id="6" name="Text Placeholder 3">
            <a:extLst>
              <a:ext uri="{FF2B5EF4-FFF2-40B4-BE49-F238E27FC236}">
                <a16:creationId xmlns:a16="http://schemas.microsoft.com/office/drawing/2014/main" id="{0CB03E00-6C8C-32D5-7807-B265D9270091}"/>
              </a:ext>
            </a:extLst>
          </p:cNvPr>
          <p:cNvSpPr txBox="1">
            <a:spLocks/>
          </p:cNvSpPr>
          <p:nvPr/>
        </p:nvSpPr>
        <p:spPr>
          <a:xfrm>
            <a:off x="285352" y="4179825"/>
            <a:ext cx="4286648" cy="464331"/>
          </a:xfrm>
          <a:prstGeom prst="rect">
            <a:avLst/>
          </a:prstGeom>
        </p:spPr>
        <p:txBody>
          <a:bodyPr lIns="0" tIns="0" rIns="0" bIns="0"/>
          <a:lstStyle>
            <a:lvl1pPr marL="62909" indent="-62909" algn="l" defTabSz="251635" rtl="0" eaLnBrk="1" latinLnBrk="0" hangingPunct="1">
              <a:lnSpc>
                <a:spcPct val="90000"/>
              </a:lnSpc>
              <a:spcBef>
                <a:spcPts val="275"/>
              </a:spcBef>
              <a:buFont typeface="Arial" panose="020B0604020202020204" pitchFamily="34" charset="0"/>
              <a:buChar char="•"/>
              <a:defRPr sz="770" kern="1200">
                <a:solidFill>
                  <a:schemeClr val="tx1"/>
                </a:solidFill>
                <a:latin typeface="+mn-lt"/>
                <a:ea typeface="+mn-ea"/>
                <a:cs typeface="+mn-cs"/>
              </a:defRPr>
            </a:lvl1pPr>
            <a:lvl2pPr marL="188726" indent="-62909" algn="l" defTabSz="251635" rtl="0" eaLnBrk="1" latinLnBrk="0" hangingPunct="1">
              <a:lnSpc>
                <a:spcPct val="90000"/>
              </a:lnSpc>
              <a:spcBef>
                <a:spcPts val="138"/>
              </a:spcBef>
              <a:buFont typeface="Arial" panose="020B0604020202020204" pitchFamily="34" charset="0"/>
              <a:buChar char="•"/>
              <a:defRPr sz="660" kern="1200">
                <a:solidFill>
                  <a:schemeClr val="tx1"/>
                </a:solidFill>
                <a:latin typeface="+mn-lt"/>
                <a:ea typeface="+mn-ea"/>
                <a:cs typeface="+mn-cs"/>
              </a:defRPr>
            </a:lvl2pPr>
            <a:lvl3pPr marL="314544" indent="-62909" algn="l" defTabSz="251635" rtl="0" eaLnBrk="1" latinLnBrk="0" hangingPunct="1">
              <a:lnSpc>
                <a:spcPct val="90000"/>
              </a:lnSpc>
              <a:spcBef>
                <a:spcPts val="138"/>
              </a:spcBef>
              <a:buFont typeface="Arial" panose="020B0604020202020204" pitchFamily="34" charset="0"/>
              <a:buChar char="•"/>
              <a:defRPr sz="550" kern="1200">
                <a:solidFill>
                  <a:schemeClr val="tx1"/>
                </a:solidFill>
                <a:latin typeface="+mn-lt"/>
                <a:ea typeface="+mn-ea"/>
                <a:cs typeface="+mn-cs"/>
              </a:defRPr>
            </a:lvl3pPr>
            <a:lvl4pPr marL="440362" indent="-62909" algn="l" defTabSz="251635" rtl="0" eaLnBrk="1" latinLnBrk="0" hangingPunct="1">
              <a:lnSpc>
                <a:spcPct val="90000"/>
              </a:lnSpc>
              <a:spcBef>
                <a:spcPts val="138"/>
              </a:spcBef>
              <a:buFont typeface="Arial" panose="020B0604020202020204" pitchFamily="34" charset="0"/>
              <a:buChar char="•"/>
              <a:defRPr sz="495" kern="1200">
                <a:solidFill>
                  <a:schemeClr val="tx1"/>
                </a:solidFill>
                <a:latin typeface="+mn-lt"/>
                <a:ea typeface="+mn-ea"/>
                <a:cs typeface="+mn-cs"/>
              </a:defRPr>
            </a:lvl4pPr>
            <a:lvl5pPr marL="566179" indent="-62909" algn="l" defTabSz="251635" rtl="0" eaLnBrk="1" latinLnBrk="0" hangingPunct="1">
              <a:lnSpc>
                <a:spcPct val="90000"/>
              </a:lnSpc>
              <a:spcBef>
                <a:spcPts val="138"/>
              </a:spcBef>
              <a:buFont typeface="Arial" panose="020B0604020202020204" pitchFamily="34" charset="0"/>
              <a:buChar char="•"/>
              <a:defRPr sz="495" kern="1200">
                <a:solidFill>
                  <a:schemeClr val="tx1"/>
                </a:solidFill>
                <a:latin typeface="+mn-lt"/>
                <a:ea typeface="+mn-ea"/>
                <a:cs typeface="+mn-cs"/>
              </a:defRPr>
            </a:lvl5pPr>
            <a:lvl6pPr marL="691997" indent="-62909" algn="l" defTabSz="251635" rtl="0" eaLnBrk="1" latinLnBrk="0" hangingPunct="1">
              <a:lnSpc>
                <a:spcPct val="90000"/>
              </a:lnSpc>
              <a:spcBef>
                <a:spcPts val="138"/>
              </a:spcBef>
              <a:buFont typeface="Arial" panose="020B0604020202020204" pitchFamily="34" charset="0"/>
              <a:buChar char="•"/>
              <a:defRPr sz="495" kern="1200">
                <a:solidFill>
                  <a:schemeClr val="tx1"/>
                </a:solidFill>
                <a:latin typeface="+mn-lt"/>
                <a:ea typeface="+mn-ea"/>
                <a:cs typeface="+mn-cs"/>
              </a:defRPr>
            </a:lvl6pPr>
            <a:lvl7pPr marL="817814" indent="-62909" algn="l" defTabSz="251635" rtl="0" eaLnBrk="1" latinLnBrk="0" hangingPunct="1">
              <a:lnSpc>
                <a:spcPct val="90000"/>
              </a:lnSpc>
              <a:spcBef>
                <a:spcPts val="138"/>
              </a:spcBef>
              <a:buFont typeface="Arial" panose="020B0604020202020204" pitchFamily="34" charset="0"/>
              <a:buChar char="•"/>
              <a:defRPr sz="495" kern="1200">
                <a:solidFill>
                  <a:schemeClr val="tx1"/>
                </a:solidFill>
                <a:latin typeface="+mn-lt"/>
                <a:ea typeface="+mn-ea"/>
                <a:cs typeface="+mn-cs"/>
              </a:defRPr>
            </a:lvl7pPr>
            <a:lvl8pPr marL="943632" indent="-62909" algn="l" defTabSz="251635" rtl="0" eaLnBrk="1" latinLnBrk="0" hangingPunct="1">
              <a:lnSpc>
                <a:spcPct val="90000"/>
              </a:lnSpc>
              <a:spcBef>
                <a:spcPts val="138"/>
              </a:spcBef>
              <a:buFont typeface="Arial" panose="020B0604020202020204" pitchFamily="34" charset="0"/>
              <a:buChar char="•"/>
              <a:defRPr sz="495" kern="1200">
                <a:solidFill>
                  <a:schemeClr val="tx1"/>
                </a:solidFill>
                <a:latin typeface="+mn-lt"/>
                <a:ea typeface="+mn-ea"/>
                <a:cs typeface="+mn-cs"/>
              </a:defRPr>
            </a:lvl8pPr>
            <a:lvl9pPr marL="1069450" indent="-62909" algn="l" defTabSz="251635" rtl="0" eaLnBrk="1" latinLnBrk="0" hangingPunct="1">
              <a:lnSpc>
                <a:spcPct val="90000"/>
              </a:lnSpc>
              <a:spcBef>
                <a:spcPts val="138"/>
              </a:spcBef>
              <a:buFont typeface="Arial" panose="020B0604020202020204" pitchFamily="34" charset="0"/>
              <a:buChar char="•"/>
              <a:defRPr sz="495" kern="1200">
                <a:solidFill>
                  <a:schemeClr val="tx1"/>
                </a:solidFill>
                <a:latin typeface="+mn-lt"/>
                <a:ea typeface="+mn-ea"/>
                <a:cs typeface="+mn-cs"/>
              </a:defRPr>
            </a:lvl9pPr>
          </a:lstStyle>
          <a:p>
            <a:pPr marL="0" indent="0">
              <a:buNone/>
            </a:pPr>
            <a:r>
              <a:rPr lang="en-AU" sz="1600">
                <a:solidFill>
                  <a:schemeClr val="bg1"/>
                </a:solidFill>
                <a:latin typeface="Arial"/>
                <a:cs typeface="Arial"/>
              </a:rPr>
              <a:t>Natalie Siegel-Brown, Commissioner</a:t>
            </a:r>
            <a:endParaRPr lang="en-AU" sz="1600">
              <a:solidFill>
                <a:schemeClr val="bg1"/>
              </a:solidFill>
            </a:endParaRPr>
          </a:p>
        </p:txBody>
      </p:sp>
      <p:sp>
        <p:nvSpPr>
          <p:cNvPr id="7" name="Text Placeholder 4">
            <a:extLst>
              <a:ext uri="{FF2B5EF4-FFF2-40B4-BE49-F238E27FC236}">
                <a16:creationId xmlns:a16="http://schemas.microsoft.com/office/drawing/2014/main" id="{E0ACCFE0-4388-401C-9296-7CF89F13DC8B}"/>
              </a:ext>
            </a:extLst>
          </p:cNvPr>
          <p:cNvSpPr txBox="1">
            <a:spLocks/>
          </p:cNvSpPr>
          <p:nvPr/>
        </p:nvSpPr>
        <p:spPr>
          <a:xfrm>
            <a:off x="285352" y="3865478"/>
            <a:ext cx="3946536" cy="464331"/>
          </a:xfrm>
          <a:prstGeom prst="rect">
            <a:avLst/>
          </a:prstGeom>
        </p:spPr>
        <p:txBody>
          <a:bodyPr lIns="0" tIns="0" rIns="0" bIns="0"/>
          <a:lstStyle>
            <a:lvl1pPr marL="62909" indent="-62909" algn="l" defTabSz="251635" rtl="0" eaLnBrk="1" latinLnBrk="0" hangingPunct="1">
              <a:lnSpc>
                <a:spcPct val="90000"/>
              </a:lnSpc>
              <a:spcBef>
                <a:spcPts val="275"/>
              </a:spcBef>
              <a:buFont typeface="Arial" panose="020B0604020202020204" pitchFamily="34" charset="0"/>
              <a:buChar char="•"/>
              <a:defRPr sz="770" kern="1200">
                <a:solidFill>
                  <a:schemeClr val="tx1"/>
                </a:solidFill>
                <a:latin typeface="+mn-lt"/>
                <a:ea typeface="+mn-ea"/>
                <a:cs typeface="+mn-cs"/>
              </a:defRPr>
            </a:lvl1pPr>
            <a:lvl2pPr marL="188726" indent="-62909" algn="l" defTabSz="251635" rtl="0" eaLnBrk="1" latinLnBrk="0" hangingPunct="1">
              <a:lnSpc>
                <a:spcPct val="90000"/>
              </a:lnSpc>
              <a:spcBef>
                <a:spcPts val="138"/>
              </a:spcBef>
              <a:buFont typeface="Arial" panose="020B0604020202020204" pitchFamily="34" charset="0"/>
              <a:buChar char="•"/>
              <a:defRPr sz="660" kern="1200">
                <a:solidFill>
                  <a:schemeClr val="tx1"/>
                </a:solidFill>
                <a:latin typeface="+mn-lt"/>
                <a:ea typeface="+mn-ea"/>
                <a:cs typeface="+mn-cs"/>
              </a:defRPr>
            </a:lvl2pPr>
            <a:lvl3pPr marL="314544" indent="-62909" algn="l" defTabSz="251635" rtl="0" eaLnBrk="1" latinLnBrk="0" hangingPunct="1">
              <a:lnSpc>
                <a:spcPct val="90000"/>
              </a:lnSpc>
              <a:spcBef>
                <a:spcPts val="138"/>
              </a:spcBef>
              <a:buFont typeface="Arial" panose="020B0604020202020204" pitchFamily="34" charset="0"/>
              <a:buChar char="•"/>
              <a:defRPr sz="550" kern="1200">
                <a:solidFill>
                  <a:schemeClr val="tx1"/>
                </a:solidFill>
                <a:latin typeface="+mn-lt"/>
                <a:ea typeface="+mn-ea"/>
                <a:cs typeface="+mn-cs"/>
              </a:defRPr>
            </a:lvl3pPr>
            <a:lvl4pPr marL="440362" indent="-62909" algn="l" defTabSz="251635" rtl="0" eaLnBrk="1" latinLnBrk="0" hangingPunct="1">
              <a:lnSpc>
                <a:spcPct val="90000"/>
              </a:lnSpc>
              <a:spcBef>
                <a:spcPts val="138"/>
              </a:spcBef>
              <a:buFont typeface="Arial" panose="020B0604020202020204" pitchFamily="34" charset="0"/>
              <a:buChar char="•"/>
              <a:defRPr sz="495" kern="1200">
                <a:solidFill>
                  <a:schemeClr val="tx1"/>
                </a:solidFill>
                <a:latin typeface="+mn-lt"/>
                <a:ea typeface="+mn-ea"/>
                <a:cs typeface="+mn-cs"/>
              </a:defRPr>
            </a:lvl4pPr>
            <a:lvl5pPr marL="566179" indent="-62909" algn="l" defTabSz="251635" rtl="0" eaLnBrk="1" latinLnBrk="0" hangingPunct="1">
              <a:lnSpc>
                <a:spcPct val="90000"/>
              </a:lnSpc>
              <a:spcBef>
                <a:spcPts val="138"/>
              </a:spcBef>
              <a:buFont typeface="Arial" panose="020B0604020202020204" pitchFamily="34" charset="0"/>
              <a:buChar char="•"/>
              <a:defRPr sz="495" kern="1200">
                <a:solidFill>
                  <a:schemeClr val="tx1"/>
                </a:solidFill>
                <a:latin typeface="+mn-lt"/>
                <a:ea typeface="+mn-ea"/>
                <a:cs typeface="+mn-cs"/>
              </a:defRPr>
            </a:lvl5pPr>
            <a:lvl6pPr marL="691997" indent="-62909" algn="l" defTabSz="251635" rtl="0" eaLnBrk="1" latinLnBrk="0" hangingPunct="1">
              <a:lnSpc>
                <a:spcPct val="90000"/>
              </a:lnSpc>
              <a:spcBef>
                <a:spcPts val="138"/>
              </a:spcBef>
              <a:buFont typeface="Arial" panose="020B0604020202020204" pitchFamily="34" charset="0"/>
              <a:buChar char="•"/>
              <a:defRPr sz="495" kern="1200">
                <a:solidFill>
                  <a:schemeClr val="tx1"/>
                </a:solidFill>
                <a:latin typeface="+mn-lt"/>
                <a:ea typeface="+mn-ea"/>
                <a:cs typeface="+mn-cs"/>
              </a:defRPr>
            </a:lvl6pPr>
            <a:lvl7pPr marL="817814" indent="-62909" algn="l" defTabSz="251635" rtl="0" eaLnBrk="1" latinLnBrk="0" hangingPunct="1">
              <a:lnSpc>
                <a:spcPct val="90000"/>
              </a:lnSpc>
              <a:spcBef>
                <a:spcPts val="138"/>
              </a:spcBef>
              <a:buFont typeface="Arial" panose="020B0604020202020204" pitchFamily="34" charset="0"/>
              <a:buChar char="•"/>
              <a:defRPr sz="495" kern="1200">
                <a:solidFill>
                  <a:schemeClr val="tx1"/>
                </a:solidFill>
                <a:latin typeface="+mn-lt"/>
                <a:ea typeface="+mn-ea"/>
                <a:cs typeface="+mn-cs"/>
              </a:defRPr>
            </a:lvl7pPr>
            <a:lvl8pPr marL="943632" indent="-62909" algn="l" defTabSz="251635" rtl="0" eaLnBrk="1" latinLnBrk="0" hangingPunct="1">
              <a:lnSpc>
                <a:spcPct val="90000"/>
              </a:lnSpc>
              <a:spcBef>
                <a:spcPts val="138"/>
              </a:spcBef>
              <a:buFont typeface="Arial" panose="020B0604020202020204" pitchFamily="34" charset="0"/>
              <a:buChar char="•"/>
              <a:defRPr sz="495" kern="1200">
                <a:solidFill>
                  <a:schemeClr val="tx1"/>
                </a:solidFill>
                <a:latin typeface="+mn-lt"/>
                <a:ea typeface="+mn-ea"/>
                <a:cs typeface="+mn-cs"/>
              </a:defRPr>
            </a:lvl8pPr>
            <a:lvl9pPr marL="1069450" indent="-62909" algn="l" defTabSz="251635" rtl="0" eaLnBrk="1" latinLnBrk="0" hangingPunct="1">
              <a:lnSpc>
                <a:spcPct val="90000"/>
              </a:lnSpc>
              <a:spcBef>
                <a:spcPts val="138"/>
              </a:spcBef>
              <a:buFont typeface="Arial" panose="020B0604020202020204" pitchFamily="34" charset="0"/>
              <a:buChar char="•"/>
              <a:defRPr sz="495" kern="1200">
                <a:solidFill>
                  <a:schemeClr val="tx1"/>
                </a:solidFill>
                <a:latin typeface="+mn-lt"/>
                <a:ea typeface="+mn-ea"/>
                <a:cs typeface="+mn-cs"/>
              </a:defRPr>
            </a:lvl9pPr>
          </a:lstStyle>
          <a:p>
            <a:pPr marL="0" indent="0">
              <a:buNone/>
            </a:pPr>
            <a:r>
              <a:rPr lang="en-AU" sz="1600">
                <a:solidFill>
                  <a:schemeClr val="bg1"/>
                </a:solidFill>
              </a:rPr>
              <a:t>Romlie Mokak, Commissioner</a:t>
            </a:r>
          </a:p>
        </p:txBody>
      </p:sp>
      <p:pic>
        <p:nvPicPr>
          <p:cNvPr id="10" name="Picture 9">
            <a:extLst>
              <a:ext uri="{FF2B5EF4-FFF2-40B4-BE49-F238E27FC236}">
                <a16:creationId xmlns:a16="http://schemas.microsoft.com/office/drawing/2014/main" id="{F4AEE4A6-12F2-06CE-F797-D4558E81C451}"/>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79388" y="200609"/>
            <a:ext cx="1949089" cy="469780"/>
          </a:xfrm>
          <a:prstGeom prst="rect">
            <a:avLst/>
          </a:prstGeom>
        </p:spPr>
      </p:pic>
      <p:pic>
        <p:nvPicPr>
          <p:cNvPr id="12" name="Picture 11" descr="A circular pattern with different colors&#10;&#10;Description automatically generated">
            <a:extLst>
              <a:ext uri="{FF2B5EF4-FFF2-40B4-BE49-F238E27FC236}">
                <a16:creationId xmlns:a16="http://schemas.microsoft.com/office/drawing/2014/main" id="{77C4A7B0-AA9E-BB87-34E2-EE01254E18C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5255" b="52725"/>
          <a:stretch/>
        </p:blipFill>
        <p:spPr>
          <a:xfrm>
            <a:off x="4474029" y="2948635"/>
            <a:ext cx="4669972" cy="2194865"/>
          </a:xfrm>
          <a:prstGeom prst="rect">
            <a:avLst/>
          </a:prstGeom>
        </p:spPr>
      </p:pic>
      <p:sp>
        <p:nvSpPr>
          <p:cNvPr id="2" name="TextBox 1">
            <a:extLst>
              <a:ext uri="{FF2B5EF4-FFF2-40B4-BE49-F238E27FC236}">
                <a16:creationId xmlns:a16="http://schemas.microsoft.com/office/drawing/2014/main" id="{F2539AA7-B62A-C499-8BB9-C0B4AC3837D3}"/>
              </a:ext>
            </a:extLst>
          </p:cNvPr>
          <p:cNvSpPr txBox="1"/>
          <p:nvPr>
            <p:extLst>
              <p:ext uri="{1162E1C5-73C7-4A58-AE30-91384D911F3F}">
                <p184:classification xmlns:p184="http://schemas.microsoft.com/office/powerpoint/2018/4/main" val="hdr"/>
              </p:ext>
            </p:extLst>
          </p:nvPr>
        </p:nvSpPr>
        <p:spPr>
          <a:xfrm>
            <a:off x="3423412" y="63500"/>
            <a:ext cx="2332038" cy="182880"/>
          </a:xfrm>
          <a:prstGeom prst="rect">
            <a:avLst/>
          </a:prstGeom>
        </p:spPr>
        <p:txBody>
          <a:bodyPr horzOverflow="overflow" lIns="0" tIns="0" rIns="0" bIns="0">
            <a:spAutoFit/>
          </a:bodyPr>
          <a:lstStyle/>
          <a:p>
            <a:pPr algn="ctr"/>
            <a:r>
              <a:rPr lang="en-AU" sz="1200" dirty="0">
                <a:solidFill>
                  <a:schemeClr val="bg1"/>
                </a:solidFill>
                <a:latin typeface="Calibri" panose="020F0502020204030204" pitchFamily="34" charset="0"/>
                <a:cs typeface="Calibri" panose="020F0502020204030204" pitchFamily="34" charset="0"/>
              </a:rPr>
              <a:t>OFFICIAL</a:t>
            </a:r>
          </a:p>
        </p:txBody>
      </p:sp>
    </p:spTree>
    <p:extLst>
      <p:ext uri="{BB962C8B-B14F-4D97-AF65-F5344CB8AC3E}">
        <p14:creationId xmlns:p14="http://schemas.microsoft.com/office/powerpoint/2010/main" val="14587767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9629F-E2BF-42C2-1677-FA89987A1AF5}"/>
              </a:ext>
            </a:extLst>
          </p:cNvPr>
          <p:cNvSpPr>
            <a:spLocks noGrp="1"/>
          </p:cNvSpPr>
          <p:nvPr>
            <p:ph type="title"/>
          </p:nvPr>
        </p:nvSpPr>
        <p:spPr>
          <a:xfrm>
            <a:off x="189576" y="194370"/>
            <a:ext cx="7888769" cy="995429"/>
          </a:xfrm>
        </p:spPr>
        <p:txBody>
          <a:bodyPr/>
          <a:lstStyle/>
          <a:p>
            <a:r>
              <a:rPr lang="en-AU" dirty="0">
                <a:solidFill>
                  <a:schemeClr val="bg2"/>
                </a:solidFill>
                <a:latin typeface="Arial Black"/>
                <a:cs typeface="Arial"/>
              </a:rPr>
              <a:t>Recommendation 3</a:t>
            </a:r>
            <a:br>
              <a:rPr lang="en-AU" dirty="0">
                <a:solidFill>
                  <a:schemeClr val="bg2"/>
                </a:solidFill>
                <a:latin typeface="Arial Black"/>
                <a:cs typeface="Arial"/>
              </a:rPr>
            </a:br>
            <a:r>
              <a:rPr lang="en-AU" dirty="0">
                <a:solidFill>
                  <a:schemeClr val="tx2"/>
                </a:solidFill>
                <a:latin typeface="Arial Black"/>
                <a:cs typeface="Arial"/>
              </a:rPr>
              <a:t>Mainstream systems and culture need to</a:t>
            </a:r>
            <a:br>
              <a:rPr lang="en-AU" dirty="0">
                <a:solidFill>
                  <a:schemeClr val="tx2"/>
                </a:solidFill>
                <a:latin typeface="Arial Black"/>
                <a:cs typeface="Arial"/>
              </a:rPr>
            </a:br>
            <a:r>
              <a:rPr lang="en-AU" dirty="0">
                <a:solidFill>
                  <a:schemeClr val="tx2"/>
                </a:solidFill>
                <a:latin typeface="Arial Black"/>
                <a:cs typeface="Arial"/>
              </a:rPr>
              <a:t>be fundamentally rethought</a:t>
            </a:r>
            <a:endParaRPr lang="en-AU" dirty="0">
              <a:solidFill>
                <a:schemeClr val="tx2"/>
              </a:solidFill>
            </a:endParaRPr>
          </a:p>
        </p:txBody>
      </p:sp>
      <p:sp>
        <p:nvSpPr>
          <p:cNvPr id="3" name="Text Placeholder 2">
            <a:extLst>
              <a:ext uri="{FF2B5EF4-FFF2-40B4-BE49-F238E27FC236}">
                <a16:creationId xmlns:a16="http://schemas.microsoft.com/office/drawing/2014/main" id="{1BB80907-8E8A-FFFE-BB13-E4B76171222E}"/>
              </a:ext>
            </a:extLst>
          </p:cNvPr>
          <p:cNvSpPr>
            <a:spLocks noGrp="1"/>
          </p:cNvSpPr>
          <p:nvPr>
            <p:ph type="body" sz="quarter" idx="14"/>
          </p:nvPr>
        </p:nvSpPr>
        <p:spPr>
          <a:xfrm>
            <a:off x="4729657" y="4715691"/>
            <a:ext cx="3913599" cy="320257"/>
          </a:xfrm>
        </p:spPr>
        <p:txBody>
          <a:bodyPr/>
          <a:lstStyle/>
          <a:p>
            <a:r>
              <a:rPr lang="en-AU" b="1"/>
              <a:t>National Agreement on Closing the Gap Review </a:t>
            </a:r>
            <a:r>
              <a:rPr lang="en-AU"/>
              <a:t>Final Report</a:t>
            </a:r>
          </a:p>
        </p:txBody>
      </p:sp>
      <p:sp>
        <p:nvSpPr>
          <p:cNvPr id="4" name="Slide Number Placeholder 3">
            <a:extLst>
              <a:ext uri="{FF2B5EF4-FFF2-40B4-BE49-F238E27FC236}">
                <a16:creationId xmlns:a16="http://schemas.microsoft.com/office/drawing/2014/main" id="{F15D016C-147B-F460-C9FA-EDB749BA6175}"/>
              </a:ext>
            </a:extLst>
          </p:cNvPr>
          <p:cNvSpPr>
            <a:spLocks noGrp="1"/>
          </p:cNvSpPr>
          <p:nvPr>
            <p:ph type="sldNum" sz="quarter" idx="4"/>
          </p:nvPr>
        </p:nvSpPr>
        <p:spPr>
          <a:xfrm>
            <a:off x="8651269" y="4707994"/>
            <a:ext cx="325731" cy="335646"/>
          </a:xfrm>
        </p:spPr>
        <p:txBody>
          <a:bodyPr/>
          <a:lstStyle/>
          <a:p>
            <a:r>
              <a:rPr lang="en-AU"/>
              <a:t>10</a:t>
            </a:r>
          </a:p>
        </p:txBody>
      </p:sp>
      <p:pic>
        <p:nvPicPr>
          <p:cNvPr id="24" name="Picture 23" descr="A group of hand prints&#10;&#10;Description automatically generated">
            <a:extLst>
              <a:ext uri="{FF2B5EF4-FFF2-40B4-BE49-F238E27FC236}">
                <a16:creationId xmlns:a16="http://schemas.microsoft.com/office/drawing/2014/main" id="{F0718DA9-73CD-660D-94F3-CA724CC18D1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40800" y="100800"/>
            <a:ext cx="1036487" cy="1283270"/>
          </a:xfrm>
          <a:prstGeom prst="rect">
            <a:avLst/>
          </a:prstGeom>
        </p:spPr>
      </p:pic>
      <p:grpSp>
        <p:nvGrpSpPr>
          <p:cNvPr id="5" name="Group 4">
            <a:extLst>
              <a:ext uri="{FF2B5EF4-FFF2-40B4-BE49-F238E27FC236}">
                <a16:creationId xmlns:a16="http://schemas.microsoft.com/office/drawing/2014/main" id="{62C1647A-EFB7-59F0-153D-0D53536C6542}"/>
              </a:ext>
              <a:ext uri="{C183D7F6-B498-43B3-948B-1728B52AA6E4}">
                <adec:decorative xmlns:adec="http://schemas.microsoft.com/office/drawing/2017/decorative" val="1"/>
              </a:ext>
            </a:extLst>
          </p:cNvPr>
          <p:cNvGrpSpPr/>
          <p:nvPr/>
        </p:nvGrpSpPr>
        <p:grpSpPr>
          <a:xfrm>
            <a:off x="125944" y="1472175"/>
            <a:ext cx="8903756" cy="547125"/>
            <a:chOff x="125944" y="1472175"/>
            <a:chExt cx="8903756" cy="547125"/>
          </a:xfrm>
        </p:grpSpPr>
        <p:sp>
          <p:nvSpPr>
            <p:cNvPr id="9" name="TextBox 8">
              <a:extLst>
                <a:ext uri="{FF2B5EF4-FFF2-40B4-BE49-F238E27FC236}">
                  <a16:creationId xmlns:a16="http://schemas.microsoft.com/office/drawing/2014/main" id="{B7B02CC1-22F2-5AA3-3769-87E5ED446A58}"/>
                </a:ext>
              </a:extLst>
            </p:cNvPr>
            <p:cNvSpPr txBox="1"/>
            <p:nvPr/>
          </p:nvSpPr>
          <p:spPr>
            <a:xfrm>
              <a:off x="125944" y="1472175"/>
              <a:ext cx="8903756" cy="547125"/>
            </a:xfrm>
            <a:prstGeom prst="roundRect">
              <a:avLst>
                <a:gd name="adj" fmla="val 7552"/>
              </a:avLst>
            </a:prstGeom>
            <a:solidFill>
              <a:schemeClr val="accent2">
                <a:lumMod val="20000"/>
                <a:lumOff val="80000"/>
              </a:schemeClr>
            </a:solidFill>
          </p:spPr>
          <p:txBody>
            <a:bodyPr wrap="square" lIns="144000" tIns="0" rIns="144000" rtlCol="0">
              <a:noAutofit/>
            </a:bodyPr>
            <a:lstStyle/>
            <a:p>
              <a:pPr marL="180000" lvl="1">
                <a:spcAft>
                  <a:spcPts val="600"/>
                </a:spcAft>
              </a:pPr>
              <a:r>
                <a:rPr lang="en-AU" sz="1600">
                  <a:ea typeface="Arial" panose="020B0604020202020204" pitchFamily="34" charset="0"/>
                  <a:cs typeface="Times New Roman" panose="02020603050405020304" pitchFamily="18" charset="0"/>
                </a:rPr>
                <a:t>Government departments need to develop and execute a transformation strategy for their portfolio </a:t>
              </a:r>
              <a:r>
                <a:rPr lang="en-AU" sz="1600" b="1">
                  <a:ea typeface="Arial" panose="020B0604020202020204" pitchFamily="34" charset="0"/>
                  <a:cs typeface="Times New Roman" panose="02020603050405020304" pitchFamily="18" charset="0"/>
                </a:rPr>
                <a:t>(action 3.1)</a:t>
              </a:r>
            </a:p>
            <a:p>
              <a:pPr marL="180000" lvl="1">
                <a:spcAft>
                  <a:spcPts val="600"/>
                </a:spcAft>
              </a:pPr>
              <a:endParaRPr lang="en-AU" sz="1600" b="1">
                <a:ea typeface="Arial" panose="020B0604020202020204" pitchFamily="34" charset="0"/>
                <a:cs typeface="Times New Roman" panose="02020603050405020304" pitchFamily="18" charset="0"/>
              </a:endParaRPr>
            </a:p>
          </p:txBody>
        </p:sp>
        <p:pic>
          <p:nvPicPr>
            <p:cNvPr id="10" name="Picture 9" descr="A brown boomerang with red and yellow dots&#10;&#10;Description automatically generated">
              <a:extLst>
                <a:ext uri="{FF2B5EF4-FFF2-40B4-BE49-F238E27FC236}">
                  <a16:creationId xmlns:a16="http://schemas.microsoft.com/office/drawing/2014/main" id="{EAFADDDC-7493-63D0-259C-0957D83C1B0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9577" y="1548000"/>
              <a:ext cx="128532" cy="151739"/>
            </a:xfrm>
            <a:prstGeom prst="rect">
              <a:avLst/>
            </a:prstGeom>
          </p:spPr>
        </p:pic>
      </p:grpSp>
      <p:grpSp>
        <p:nvGrpSpPr>
          <p:cNvPr id="6" name="Group 5">
            <a:extLst>
              <a:ext uri="{FF2B5EF4-FFF2-40B4-BE49-F238E27FC236}">
                <a16:creationId xmlns:a16="http://schemas.microsoft.com/office/drawing/2014/main" id="{8AB623D2-38F4-8509-9DB4-E8B0F5D2888A}"/>
              </a:ext>
              <a:ext uri="{C183D7F6-B498-43B3-948B-1728B52AA6E4}">
                <adec:decorative xmlns:adec="http://schemas.microsoft.com/office/drawing/2017/decorative" val="1"/>
              </a:ext>
            </a:extLst>
          </p:cNvPr>
          <p:cNvGrpSpPr/>
          <p:nvPr/>
        </p:nvGrpSpPr>
        <p:grpSpPr>
          <a:xfrm>
            <a:off x="114300" y="2095125"/>
            <a:ext cx="8903756" cy="547125"/>
            <a:chOff x="125944" y="1472175"/>
            <a:chExt cx="8903756" cy="547125"/>
          </a:xfrm>
        </p:grpSpPr>
        <p:sp>
          <p:nvSpPr>
            <p:cNvPr id="7" name="TextBox 6">
              <a:extLst>
                <a:ext uri="{FF2B5EF4-FFF2-40B4-BE49-F238E27FC236}">
                  <a16:creationId xmlns:a16="http://schemas.microsoft.com/office/drawing/2014/main" id="{D5C64D63-63EF-947F-3B22-CCF75DF0106A}"/>
                </a:ext>
              </a:extLst>
            </p:cNvPr>
            <p:cNvSpPr txBox="1"/>
            <p:nvPr/>
          </p:nvSpPr>
          <p:spPr>
            <a:xfrm>
              <a:off x="125944" y="1472175"/>
              <a:ext cx="8903756" cy="547125"/>
            </a:xfrm>
            <a:prstGeom prst="roundRect">
              <a:avLst>
                <a:gd name="adj" fmla="val 7552"/>
              </a:avLst>
            </a:prstGeom>
            <a:solidFill>
              <a:schemeClr val="accent2">
                <a:lumMod val="20000"/>
                <a:lumOff val="80000"/>
              </a:schemeClr>
            </a:solidFill>
          </p:spPr>
          <p:txBody>
            <a:bodyPr wrap="square" lIns="144000" tIns="0" rIns="144000" rtlCol="0">
              <a:noAutofit/>
            </a:bodyPr>
            <a:lstStyle/>
            <a:p>
              <a:pPr marL="180000" lvl="1">
                <a:spcAft>
                  <a:spcPts val="600"/>
                </a:spcAft>
              </a:pPr>
              <a:r>
                <a:rPr lang="en-AU" sz="1600">
                  <a:ea typeface="Arial" panose="020B0604020202020204" pitchFamily="34" charset="0"/>
                  <a:cs typeface="Times New Roman" panose="02020603050405020304" pitchFamily="18" charset="0"/>
                </a:rPr>
                <a:t>Ensure funding and contracting rules explicitly incorporate accountability for funders to abide by the Priority Reforms in commissioning processes </a:t>
              </a:r>
              <a:r>
                <a:rPr lang="en-AU" sz="1600" b="1">
                  <a:ea typeface="Arial" panose="020B0604020202020204" pitchFamily="34" charset="0"/>
                  <a:cs typeface="Times New Roman" panose="02020603050405020304" pitchFamily="18" charset="0"/>
                </a:rPr>
                <a:t>(action 3.2)</a:t>
              </a:r>
            </a:p>
            <a:p>
              <a:pPr marL="180000" lvl="1">
                <a:spcAft>
                  <a:spcPts val="600"/>
                </a:spcAft>
              </a:pPr>
              <a:endParaRPr lang="en-AU" sz="1600" b="1">
                <a:ea typeface="Arial" panose="020B0604020202020204" pitchFamily="34" charset="0"/>
                <a:cs typeface="Times New Roman" panose="02020603050405020304" pitchFamily="18" charset="0"/>
              </a:endParaRPr>
            </a:p>
            <a:p>
              <a:pPr marL="180000" lvl="1">
                <a:spcAft>
                  <a:spcPts val="600"/>
                </a:spcAft>
              </a:pPr>
              <a:endParaRPr lang="en-AU" sz="1600" b="1">
                <a:ea typeface="Arial" panose="020B0604020202020204" pitchFamily="34" charset="0"/>
                <a:cs typeface="Times New Roman" panose="02020603050405020304" pitchFamily="18" charset="0"/>
              </a:endParaRPr>
            </a:p>
          </p:txBody>
        </p:sp>
        <p:pic>
          <p:nvPicPr>
            <p:cNvPr id="8" name="Picture 7" descr="A brown boomerang with red and yellow dots&#10;&#10;Description automatically generated">
              <a:extLst>
                <a:ext uri="{FF2B5EF4-FFF2-40B4-BE49-F238E27FC236}">
                  <a16:creationId xmlns:a16="http://schemas.microsoft.com/office/drawing/2014/main" id="{4B26EE8A-F441-862A-130D-C0F36B87FC4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9577" y="1548000"/>
              <a:ext cx="128532" cy="151739"/>
            </a:xfrm>
            <a:prstGeom prst="rect">
              <a:avLst/>
            </a:prstGeom>
          </p:spPr>
        </p:pic>
      </p:grpSp>
      <p:grpSp>
        <p:nvGrpSpPr>
          <p:cNvPr id="11" name="Group 10">
            <a:extLst>
              <a:ext uri="{FF2B5EF4-FFF2-40B4-BE49-F238E27FC236}">
                <a16:creationId xmlns:a16="http://schemas.microsoft.com/office/drawing/2014/main" id="{BADA6FBB-9E7A-4930-6375-9EC8330E46F2}"/>
              </a:ext>
              <a:ext uri="{C183D7F6-B498-43B3-948B-1728B52AA6E4}">
                <adec:decorative xmlns:adec="http://schemas.microsoft.com/office/drawing/2017/decorative" val="1"/>
              </a:ext>
            </a:extLst>
          </p:cNvPr>
          <p:cNvGrpSpPr/>
          <p:nvPr/>
        </p:nvGrpSpPr>
        <p:grpSpPr>
          <a:xfrm>
            <a:off x="114300" y="2718075"/>
            <a:ext cx="8903756" cy="547125"/>
            <a:chOff x="125944" y="1472175"/>
            <a:chExt cx="8903756" cy="547125"/>
          </a:xfrm>
        </p:grpSpPr>
        <p:sp>
          <p:nvSpPr>
            <p:cNvPr id="12" name="TextBox 11">
              <a:extLst>
                <a:ext uri="{FF2B5EF4-FFF2-40B4-BE49-F238E27FC236}">
                  <a16:creationId xmlns:a16="http://schemas.microsoft.com/office/drawing/2014/main" id="{D21C2E5D-CC1D-6D20-A3B1-22898F2861E7}"/>
                </a:ext>
              </a:extLst>
            </p:cNvPr>
            <p:cNvSpPr txBox="1"/>
            <p:nvPr/>
          </p:nvSpPr>
          <p:spPr>
            <a:xfrm>
              <a:off x="125944" y="1472175"/>
              <a:ext cx="8903756" cy="547125"/>
            </a:xfrm>
            <a:prstGeom prst="roundRect">
              <a:avLst>
                <a:gd name="adj" fmla="val 7552"/>
              </a:avLst>
            </a:prstGeom>
            <a:solidFill>
              <a:schemeClr val="accent2">
                <a:lumMod val="20000"/>
                <a:lumOff val="80000"/>
              </a:schemeClr>
            </a:solidFill>
          </p:spPr>
          <p:txBody>
            <a:bodyPr wrap="square" lIns="144000" tIns="0" rIns="144000" rtlCol="0">
              <a:noAutofit/>
            </a:bodyPr>
            <a:lstStyle/>
            <a:p>
              <a:pPr marL="180000" lvl="1">
                <a:spcAft>
                  <a:spcPts val="600"/>
                </a:spcAft>
              </a:pPr>
              <a:r>
                <a:rPr lang="en-AU" sz="1600">
                  <a:ea typeface="Arial" panose="020B0604020202020204" pitchFamily="34" charset="0"/>
                  <a:cs typeface="Times New Roman" panose="02020603050405020304" pitchFamily="18" charset="0"/>
                </a:rPr>
                <a:t>Review and update Cabinet and Budget processes so that they explicitly promote, support and encourage the Priority Reforms </a:t>
              </a:r>
              <a:r>
                <a:rPr lang="en-AU" sz="1600" b="1">
                  <a:ea typeface="Arial" panose="020B0604020202020204" pitchFamily="34" charset="0"/>
                  <a:cs typeface="Times New Roman" panose="02020603050405020304" pitchFamily="18" charset="0"/>
                </a:rPr>
                <a:t>(action 3.3)</a:t>
              </a:r>
            </a:p>
            <a:p>
              <a:pPr marL="180000" lvl="1">
                <a:spcAft>
                  <a:spcPts val="600"/>
                </a:spcAft>
              </a:pPr>
              <a:endParaRPr lang="en-AU" sz="1600" b="1">
                <a:ea typeface="Arial" panose="020B0604020202020204" pitchFamily="34" charset="0"/>
                <a:cs typeface="Times New Roman" panose="02020603050405020304" pitchFamily="18" charset="0"/>
              </a:endParaRPr>
            </a:p>
            <a:p>
              <a:pPr marL="180000" lvl="1">
                <a:spcAft>
                  <a:spcPts val="600"/>
                </a:spcAft>
              </a:pPr>
              <a:endParaRPr lang="en-AU" sz="1600" b="1">
                <a:ea typeface="Arial" panose="020B0604020202020204" pitchFamily="34" charset="0"/>
                <a:cs typeface="Times New Roman" panose="02020603050405020304" pitchFamily="18" charset="0"/>
              </a:endParaRPr>
            </a:p>
            <a:p>
              <a:pPr marL="180000" lvl="1">
                <a:spcAft>
                  <a:spcPts val="600"/>
                </a:spcAft>
              </a:pPr>
              <a:endParaRPr lang="en-AU" sz="1600" b="1">
                <a:ea typeface="Arial" panose="020B0604020202020204" pitchFamily="34" charset="0"/>
                <a:cs typeface="Times New Roman" panose="02020603050405020304" pitchFamily="18" charset="0"/>
              </a:endParaRPr>
            </a:p>
          </p:txBody>
        </p:sp>
        <p:pic>
          <p:nvPicPr>
            <p:cNvPr id="13" name="Picture 12" descr="A brown boomerang with red and yellow dots&#10;&#10;Description automatically generated">
              <a:extLst>
                <a:ext uri="{FF2B5EF4-FFF2-40B4-BE49-F238E27FC236}">
                  <a16:creationId xmlns:a16="http://schemas.microsoft.com/office/drawing/2014/main" id="{4BE35456-D1BF-2639-1C8F-0F0A93B9676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9577" y="1548000"/>
              <a:ext cx="128532" cy="151739"/>
            </a:xfrm>
            <a:prstGeom prst="rect">
              <a:avLst/>
            </a:prstGeom>
          </p:spPr>
        </p:pic>
      </p:grpSp>
      <p:grpSp>
        <p:nvGrpSpPr>
          <p:cNvPr id="14" name="Group 13">
            <a:extLst>
              <a:ext uri="{FF2B5EF4-FFF2-40B4-BE49-F238E27FC236}">
                <a16:creationId xmlns:a16="http://schemas.microsoft.com/office/drawing/2014/main" id="{C9A4AE0C-3048-424B-19CA-F6C9EC76F114}"/>
              </a:ext>
              <a:ext uri="{C183D7F6-B498-43B3-948B-1728B52AA6E4}">
                <adec:decorative xmlns:adec="http://schemas.microsoft.com/office/drawing/2017/decorative" val="1"/>
              </a:ext>
            </a:extLst>
          </p:cNvPr>
          <p:cNvGrpSpPr/>
          <p:nvPr/>
        </p:nvGrpSpPr>
        <p:grpSpPr>
          <a:xfrm>
            <a:off x="114300" y="3341025"/>
            <a:ext cx="8903756" cy="547125"/>
            <a:chOff x="125944" y="1472175"/>
            <a:chExt cx="8903756" cy="547125"/>
          </a:xfrm>
        </p:grpSpPr>
        <p:sp>
          <p:nvSpPr>
            <p:cNvPr id="15" name="TextBox 14">
              <a:extLst>
                <a:ext uri="{FF2B5EF4-FFF2-40B4-BE49-F238E27FC236}">
                  <a16:creationId xmlns:a16="http://schemas.microsoft.com/office/drawing/2014/main" id="{3F4D91B1-A07C-B36C-B55B-22B8BCB38044}"/>
                </a:ext>
              </a:extLst>
            </p:cNvPr>
            <p:cNvSpPr txBox="1"/>
            <p:nvPr/>
          </p:nvSpPr>
          <p:spPr>
            <a:xfrm>
              <a:off x="125944" y="1472175"/>
              <a:ext cx="8903756" cy="547125"/>
            </a:xfrm>
            <a:prstGeom prst="roundRect">
              <a:avLst>
                <a:gd name="adj" fmla="val 7552"/>
              </a:avLst>
            </a:prstGeom>
            <a:solidFill>
              <a:schemeClr val="accent2">
                <a:lumMod val="20000"/>
                <a:lumOff val="80000"/>
              </a:schemeClr>
            </a:solidFill>
          </p:spPr>
          <p:txBody>
            <a:bodyPr wrap="square" lIns="144000" tIns="0" rIns="144000" rtlCol="0">
              <a:noAutofit/>
            </a:bodyPr>
            <a:lstStyle/>
            <a:p>
              <a:pPr marL="180000" lvl="1">
                <a:spcAft>
                  <a:spcPts val="600"/>
                </a:spcAft>
              </a:pPr>
              <a:r>
                <a:rPr lang="en-AU" sz="1600">
                  <a:cs typeface="Times New Roman" panose="02020603050405020304" pitchFamily="18" charset="0"/>
                </a:rPr>
                <a:t>Designate a senior </a:t>
              </a:r>
              <a:r>
                <a:rPr lang="en-AU" sz="1600">
                  <a:ea typeface="Arial" panose="020B0604020202020204" pitchFamily="34" charset="0"/>
                  <a:cs typeface="Times New Roman" panose="02020603050405020304" pitchFamily="18" charset="0"/>
                </a:rPr>
                <a:t>leadership group to drive public sector change in each jurisdiction   </a:t>
              </a:r>
              <a:r>
                <a:rPr lang="en-AU" sz="1600" b="1">
                  <a:ea typeface="Arial" panose="020B0604020202020204" pitchFamily="34" charset="0"/>
                  <a:cs typeface="Times New Roman" panose="02020603050405020304" pitchFamily="18" charset="0"/>
                </a:rPr>
                <a:t>(action 3.4)</a:t>
              </a:r>
            </a:p>
            <a:p>
              <a:pPr marL="180000" lvl="1">
                <a:spcAft>
                  <a:spcPts val="600"/>
                </a:spcAft>
              </a:pPr>
              <a:endParaRPr lang="en-AU" sz="1600" b="1">
                <a:ea typeface="Arial" panose="020B0604020202020204" pitchFamily="34" charset="0"/>
                <a:cs typeface="Times New Roman" panose="02020603050405020304" pitchFamily="18" charset="0"/>
              </a:endParaRPr>
            </a:p>
            <a:p>
              <a:pPr marL="180000" lvl="1">
                <a:spcAft>
                  <a:spcPts val="600"/>
                </a:spcAft>
              </a:pPr>
              <a:endParaRPr lang="en-AU" sz="1600" b="1">
                <a:ea typeface="Arial" panose="020B0604020202020204" pitchFamily="34" charset="0"/>
                <a:cs typeface="Times New Roman" panose="02020603050405020304" pitchFamily="18" charset="0"/>
              </a:endParaRPr>
            </a:p>
            <a:p>
              <a:pPr marL="180000" lvl="1">
                <a:spcAft>
                  <a:spcPts val="600"/>
                </a:spcAft>
              </a:pPr>
              <a:endParaRPr lang="en-AU" sz="1600" b="1">
                <a:ea typeface="Arial" panose="020B0604020202020204" pitchFamily="34" charset="0"/>
                <a:cs typeface="Times New Roman" panose="02020603050405020304" pitchFamily="18" charset="0"/>
              </a:endParaRPr>
            </a:p>
            <a:p>
              <a:pPr marL="180000" lvl="1">
                <a:spcAft>
                  <a:spcPts val="600"/>
                </a:spcAft>
              </a:pPr>
              <a:endParaRPr lang="en-AU" sz="1600" b="1">
                <a:ea typeface="Arial" panose="020B0604020202020204" pitchFamily="34" charset="0"/>
                <a:cs typeface="Times New Roman" panose="02020603050405020304" pitchFamily="18" charset="0"/>
              </a:endParaRPr>
            </a:p>
            <a:p>
              <a:pPr marL="180000" lvl="1">
                <a:spcAft>
                  <a:spcPts val="600"/>
                </a:spcAft>
              </a:pPr>
              <a:endParaRPr lang="en-AU" sz="1600" b="1">
                <a:ea typeface="Arial" panose="020B0604020202020204" pitchFamily="34" charset="0"/>
                <a:cs typeface="Times New Roman" panose="02020603050405020304" pitchFamily="18" charset="0"/>
              </a:endParaRPr>
            </a:p>
          </p:txBody>
        </p:sp>
        <p:pic>
          <p:nvPicPr>
            <p:cNvPr id="16" name="Picture 15" descr="A brown boomerang with red and yellow dots&#10;&#10;Description automatically generated">
              <a:extLst>
                <a:ext uri="{FF2B5EF4-FFF2-40B4-BE49-F238E27FC236}">
                  <a16:creationId xmlns:a16="http://schemas.microsoft.com/office/drawing/2014/main" id="{F4C881A7-D294-AC52-46E9-BF25B5949FD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9577" y="1548000"/>
              <a:ext cx="128532" cy="151739"/>
            </a:xfrm>
            <a:prstGeom prst="rect">
              <a:avLst/>
            </a:prstGeom>
          </p:spPr>
        </p:pic>
      </p:grpSp>
      <p:grpSp>
        <p:nvGrpSpPr>
          <p:cNvPr id="17" name="Group 16">
            <a:extLst>
              <a:ext uri="{FF2B5EF4-FFF2-40B4-BE49-F238E27FC236}">
                <a16:creationId xmlns:a16="http://schemas.microsoft.com/office/drawing/2014/main" id="{CD3D7562-E4D3-58FC-C859-F4944A2141F0}"/>
              </a:ext>
              <a:ext uri="{C183D7F6-B498-43B3-948B-1728B52AA6E4}">
                <adec:decorative xmlns:adec="http://schemas.microsoft.com/office/drawing/2017/decorative" val="1"/>
              </a:ext>
            </a:extLst>
          </p:cNvPr>
          <p:cNvGrpSpPr/>
          <p:nvPr/>
        </p:nvGrpSpPr>
        <p:grpSpPr>
          <a:xfrm>
            <a:off x="125944" y="3963975"/>
            <a:ext cx="8903756" cy="547125"/>
            <a:chOff x="125944" y="1472175"/>
            <a:chExt cx="8903756" cy="547125"/>
          </a:xfrm>
        </p:grpSpPr>
        <p:sp>
          <p:nvSpPr>
            <p:cNvPr id="18" name="TextBox 17">
              <a:extLst>
                <a:ext uri="{FF2B5EF4-FFF2-40B4-BE49-F238E27FC236}">
                  <a16:creationId xmlns:a16="http://schemas.microsoft.com/office/drawing/2014/main" id="{F23AD9EA-B158-6A23-DB6D-BDDE5EEC2C42}"/>
                </a:ext>
              </a:extLst>
            </p:cNvPr>
            <p:cNvSpPr txBox="1"/>
            <p:nvPr/>
          </p:nvSpPr>
          <p:spPr>
            <a:xfrm>
              <a:off x="125944" y="1472175"/>
              <a:ext cx="8903756" cy="547125"/>
            </a:xfrm>
            <a:prstGeom prst="roundRect">
              <a:avLst>
                <a:gd name="adj" fmla="val 7552"/>
              </a:avLst>
            </a:prstGeom>
            <a:solidFill>
              <a:schemeClr val="accent2">
                <a:lumMod val="20000"/>
                <a:lumOff val="80000"/>
              </a:schemeClr>
            </a:solidFill>
          </p:spPr>
          <p:txBody>
            <a:bodyPr wrap="square" lIns="144000" tIns="0" rIns="144000" rtlCol="0">
              <a:noAutofit/>
            </a:bodyPr>
            <a:lstStyle/>
            <a:p>
              <a:pPr marL="180000" lvl="1">
                <a:spcAft>
                  <a:spcPts val="600"/>
                </a:spcAft>
              </a:pPr>
              <a:r>
                <a:rPr lang="en-AU" sz="1600" dirty="0">
                  <a:ea typeface="Arial" panose="020B0604020202020204" pitchFamily="34" charset="0"/>
                  <a:cs typeface="Times New Roman" panose="02020603050405020304" pitchFamily="18" charset="0"/>
                </a:rPr>
                <a:t>Embed responsibility for improving cultural capability and relationships with Aboriginal and Torres Strait Islander people into public sector employment requirements </a:t>
              </a:r>
              <a:r>
                <a:rPr lang="en-AU" sz="1600" b="1" dirty="0">
                  <a:ea typeface="Arial" panose="020B0604020202020204" pitchFamily="34" charset="0"/>
                  <a:cs typeface="Times New Roman" panose="02020603050405020304" pitchFamily="18" charset="0"/>
                </a:rPr>
                <a:t>(action 3.5)</a:t>
              </a:r>
            </a:p>
            <a:p>
              <a:pPr marL="180000" lvl="1">
                <a:spcAft>
                  <a:spcPts val="600"/>
                </a:spcAft>
              </a:pPr>
              <a:endParaRPr lang="en-AU" sz="1600" b="1" dirty="0">
                <a:ea typeface="Arial" panose="020B0604020202020204" pitchFamily="34" charset="0"/>
                <a:cs typeface="Times New Roman" panose="02020603050405020304" pitchFamily="18" charset="0"/>
              </a:endParaRPr>
            </a:p>
            <a:p>
              <a:pPr marL="180000" lvl="1">
                <a:spcAft>
                  <a:spcPts val="600"/>
                </a:spcAft>
              </a:pPr>
              <a:endParaRPr lang="en-AU" sz="1600" b="1" dirty="0">
                <a:ea typeface="Arial" panose="020B0604020202020204" pitchFamily="34" charset="0"/>
                <a:cs typeface="Times New Roman" panose="02020603050405020304" pitchFamily="18" charset="0"/>
              </a:endParaRPr>
            </a:p>
            <a:p>
              <a:pPr marL="180000" lvl="1">
                <a:spcAft>
                  <a:spcPts val="600"/>
                </a:spcAft>
              </a:pPr>
              <a:endParaRPr lang="en-AU" sz="1600" b="1" dirty="0">
                <a:ea typeface="Arial" panose="020B0604020202020204" pitchFamily="34" charset="0"/>
                <a:cs typeface="Times New Roman" panose="02020603050405020304" pitchFamily="18" charset="0"/>
              </a:endParaRPr>
            </a:p>
            <a:p>
              <a:pPr marL="180000" lvl="1">
                <a:spcAft>
                  <a:spcPts val="600"/>
                </a:spcAft>
              </a:pPr>
              <a:endParaRPr lang="en-AU" sz="1600" b="1" dirty="0">
                <a:ea typeface="Arial" panose="020B0604020202020204" pitchFamily="34" charset="0"/>
                <a:cs typeface="Times New Roman" panose="02020603050405020304" pitchFamily="18" charset="0"/>
              </a:endParaRPr>
            </a:p>
            <a:p>
              <a:pPr marL="180000" lvl="1">
                <a:spcAft>
                  <a:spcPts val="600"/>
                </a:spcAft>
              </a:pPr>
              <a:endParaRPr lang="en-AU" sz="1600" b="1" dirty="0">
                <a:ea typeface="Arial" panose="020B0604020202020204" pitchFamily="34" charset="0"/>
                <a:cs typeface="Times New Roman" panose="02020603050405020304" pitchFamily="18" charset="0"/>
              </a:endParaRPr>
            </a:p>
            <a:p>
              <a:pPr marL="180000" lvl="1">
                <a:spcAft>
                  <a:spcPts val="600"/>
                </a:spcAft>
              </a:pPr>
              <a:endParaRPr lang="en-AU" sz="1600" b="1" dirty="0">
                <a:ea typeface="Arial" panose="020B0604020202020204" pitchFamily="34" charset="0"/>
                <a:cs typeface="Times New Roman" panose="02020603050405020304" pitchFamily="18" charset="0"/>
              </a:endParaRPr>
            </a:p>
          </p:txBody>
        </p:sp>
        <p:pic>
          <p:nvPicPr>
            <p:cNvPr id="19" name="Picture 18" descr="A brown boomerang with red and yellow dots&#10;&#10;Description automatically generated">
              <a:extLst>
                <a:ext uri="{FF2B5EF4-FFF2-40B4-BE49-F238E27FC236}">
                  <a16:creationId xmlns:a16="http://schemas.microsoft.com/office/drawing/2014/main" id="{E1463246-C4C0-BF6A-9B77-ACE7493A08F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9577" y="1548000"/>
              <a:ext cx="128532" cy="151739"/>
            </a:xfrm>
            <a:prstGeom prst="rect">
              <a:avLst/>
            </a:prstGeom>
          </p:spPr>
        </p:pic>
      </p:grpSp>
    </p:spTree>
    <p:extLst>
      <p:ext uri="{BB962C8B-B14F-4D97-AF65-F5344CB8AC3E}">
        <p14:creationId xmlns:p14="http://schemas.microsoft.com/office/powerpoint/2010/main" val="30604438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9629F-E2BF-42C2-1677-FA89987A1AF5}"/>
              </a:ext>
            </a:extLst>
          </p:cNvPr>
          <p:cNvSpPr>
            <a:spLocks noGrp="1"/>
          </p:cNvSpPr>
          <p:nvPr>
            <p:ph type="title"/>
          </p:nvPr>
        </p:nvSpPr>
        <p:spPr>
          <a:xfrm>
            <a:off x="189576" y="194370"/>
            <a:ext cx="7888769" cy="995429"/>
          </a:xfrm>
        </p:spPr>
        <p:txBody>
          <a:bodyPr/>
          <a:lstStyle/>
          <a:p>
            <a:r>
              <a:rPr lang="en-AU">
                <a:solidFill>
                  <a:schemeClr val="bg2"/>
                </a:solidFill>
                <a:latin typeface="Arial Black"/>
                <a:cs typeface="Arial"/>
              </a:rPr>
              <a:t>Recommendation 4</a:t>
            </a:r>
            <a:br>
              <a:rPr lang="en-AU">
                <a:solidFill>
                  <a:schemeClr val="bg2"/>
                </a:solidFill>
                <a:latin typeface="Arial Black"/>
                <a:cs typeface="Arial"/>
              </a:rPr>
            </a:br>
            <a:r>
              <a:rPr lang="en-AU">
                <a:solidFill>
                  <a:schemeClr val="tx2"/>
                </a:solidFill>
                <a:latin typeface="Arial Black"/>
                <a:cs typeface="Arial"/>
              </a:rPr>
              <a:t>Stronger accountability is</a:t>
            </a:r>
            <a:br>
              <a:rPr lang="en-AU">
                <a:solidFill>
                  <a:schemeClr val="tx2"/>
                </a:solidFill>
                <a:latin typeface="Arial Black"/>
                <a:cs typeface="Arial"/>
              </a:rPr>
            </a:br>
            <a:r>
              <a:rPr lang="en-AU">
                <a:solidFill>
                  <a:schemeClr val="tx2"/>
                </a:solidFill>
                <a:latin typeface="Arial Black"/>
                <a:cs typeface="Arial"/>
              </a:rPr>
              <a:t>needed to drive behaviour change</a:t>
            </a:r>
            <a:endParaRPr lang="en-AU">
              <a:solidFill>
                <a:schemeClr val="tx2"/>
              </a:solidFill>
            </a:endParaRPr>
          </a:p>
        </p:txBody>
      </p:sp>
      <p:sp>
        <p:nvSpPr>
          <p:cNvPr id="3" name="Text Placeholder 2">
            <a:extLst>
              <a:ext uri="{FF2B5EF4-FFF2-40B4-BE49-F238E27FC236}">
                <a16:creationId xmlns:a16="http://schemas.microsoft.com/office/drawing/2014/main" id="{1BB80907-8E8A-FFFE-BB13-E4B76171222E}"/>
              </a:ext>
            </a:extLst>
          </p:cNvPr>
          <p:cNvSpPr>
            <a:spLocks noGrp="1"/>
          </p:cNvSpPr>
          <p:nvPr>
            <p:ph type="body" sz="quarter" idx="14"/>
          </p:nvPr>
        </p:nvSpPr>
        <p:spPr>
          <a:xfrm>
            <a:off x="4729657" y="4715691"/>
            <a:ext cx="3913599" cy="320257"/>
          </a:xfrm>
        </p:spPr>
        <p:txBody>
          <a:bodyPr/>
          <a:lstStyle/>
          <a:p>
            <a:r>
              <a:rPr lang="en-AU" b="1"/>
              <a:t>National Agreement on Closing the Gap Review </a:t>
            </a:r>
            <a:r>
              <a:rPr lang="en-AU"/>
              <a:t>Final Report</a:t>
            </a:r>
          </a:p>
        </p:txBody>
      </p:sp>
      <p:sp>
        <p:nvSpPr>
          <p:cNvPr id="4" name="Slide Number Placeholder 3">
            <a:extLst>
              <a:ext uri="{FF2B5EF4-FFF2-40B4-BE49-F238E27FC236}">
                <a16:creationId xmlns:a16="http://schemas.microsoft.com/office/drawing/2014/main" id="{F15D016C-147B-F460-C9FA-EDB749BA6175}"/>
              </a:ext>
            </a:extLst>
          </p:cNvPr>
          <p:cNvSpPr>
            <a:spLocks noGrp="1"/>
          </p:cNvSpPr>
          <p:nvPr>
            <p:ph type="sldNum" sz="quarter" idx="4"/>
          </p:nvPr>
        </p:nvSpPr>
        <p:spPr>
          <a:xfrm>
            <a:off x="8651270" y="4707994"/>
            <a:ext cx="325731" cy="335646"/>
          </a:xfrm>
        </p:spPr>
        <p:txBody>
          <a:bodyPr/>
          <a:lstStyle/>
          <a:p>
            <a:r>
              <a:rPr lang="en-AU"/>
              <a:t>11</a:t>
            </a:r>
          </a:p>
        </p:txBody>
      </p:sp>
      <p:sp>
        <p:nvSpPr>
          <p:cNvPr id="8" name="TextBox 7">
            <a:extLst>
              <a:ext uri="{FF2B5EF4-FFF2-40B4-BE49-F238E27FC236}">
                <a16:creationId xmlns:a16="http://schemas.microsoft.com/office/drawing/2014/main" id="{C058CFDB-367B-3168-3CF2-2D04F0F2C0A6}"/>
              </a:ext>
            </a:extLst>
          </p:cNvPr>
          <p:cNvSpPr txBox="1"/>
          <p:nvPr/>
        </p:nvSpPr>
        <p:spPr>
          <a:xfrm>
            <a:off x="328907" y="1384070"/>
            <a:ext cx="7667255" cy="1731821"/>
          </a:xfrm>
          <a:prstGeom prst="rect">
            <a:avLst/>
          </a:prstGeom>
          <a:noFill/>
        </p:spPr>
        <p:txBody>
          <a:bodyPr wrap="square" lIns="0" tIns="0" rIns="0" bIns="0" rtlCol="0" anchor="t">
            <a:noAutofit/>
          </a:bodyPr>
          <a:lstStyle/>
          <a:p>
            <a:pPr>
              <a:spcAft>
                <a:spcPts val="450"/>
              </a:spcAft>
            </a:pPr>
            <a:r>
              <a:rPr lang="en-US" sz="1600" b="1">
                <a:solidFill>
                  <a:srgbClr val="404040"/>
                </a:solidFill>
                <a:cs typeface="Times New Roman"/>
              </a:rPr>
              <a:t>Despite the range of accountability mechanisms in the Agreement, they are not sufficient to influence the type of change envisaged in the Agreement</a:t>
            </a:r>
          </a:p>
          <a:p>
            <a:pPr>
              <a:spcAft>
                <a:spcPts val="450"/>
              </a:spcAft>
            </a:pPr>
            <a:endParaRPr lang="en-US" sz="1600" b="1">
              <a:solidFill>
                <a:srgbClr val="404040"/>
              </a:solidFill>
              <a:cs typeface="Times New Roman"/>
            </a:endParaRPr>
          </a:p>
          <a:p>
            <a:pPr>
              <a:spcAft>
                <a:spcPts val="450"/>
              </a:spcAft>
            </a:pPr>
            <a:r>
              <a:rPr lang="en-US" sz="1600" b="1">
                <a:solidFill>
                  <a:srgbClr val="404040"/>
                </a:solidFill>
                <a:cs typeface="Times New Roman"/>
              </a:rPr>
              <a:t>They are not sufficiently independent, do not contain timely and appropriate consequences for failure, obscure the individual responsibilities of each party and are not informed by high-quality evaluation</a:t>
            </a:r>
            <a:endParaRPr lang="en-AU" sz="1600" b="1">
              <a:solidFill>
                <a:srgbClr val="404040"/>
              </a:solidFill>
              <a:cs typeface="Times New Roman"/>
            </a:endParaRPr>
          </a:p>
        </p:txBody>
      </p:sp>
      <p:pic>
        <p:nvPicPr>
          <p:cNvPr id="24" name="Picture 23" descr="A group of hand prints&#10;&#10;Description automatically generated">
            <a:extLst>
              <a:ext uri="{FF2B5EF4-FFF2-40B4-BE49-F238E27FC236}">
                <a16:creationId xmlns:a16="http://schemas.microsoft.com/office/drawing/2014/main" id="{F0718DA9-73CD-660D-94F3-CA724CC18D1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40800" y="100800"/>
            <a:ext cx="1036487" cy="1283270"/>
          </a:xfrm>
          <a:prstGeom prst="rect">
            <a:avLst/>
          </a:prstGeom>
        </p:spPr>
      </p:pic>
    </p:spTree>
    <p:extLst>
      <p:ext uri="{BB962C8B-B14F-4D97-AF65-F5344CB8AC3E}">
        <p14:creationId xmlns:p14="http://schemas.microsoft.com/office/powerpoint/2010/main" val="10531625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9629F-E2BF-42C2-1677-FA89987A1AF5}"/>
              </a:ext>
            </a:extLst>
          </p:cNvPr>
          <p:cNvSpPr>
            <a:spLocks noGrp="1"/>
          </p:cNvSpPr>
          <p:nvPr>
            <p:ph type="title"/>
          </p:nvPr>
        </p:nvSpPr>
        <p:spPr>
          <a:xfrm>
            <a:off x="189576" y="194370"/>
            <a:ext cx="7888769" cy="995429"/>
          </a:xfrm>
        </p:spPr>
        <p:txBody>
          <a:bodyPr/>
          <a:lstStyle/>
          <a:p>
            <a:r>
              <a:rPr lang="en-AU" dirty="0">
                <a:solidFill>
                  <a:schemeClr val="bg2"/>
                </a:solidFill>
                <a:latin typeface="Arial Black"/>
                <a:cs typeface="Arial"/>
              </a:rPr>
              <a:t>Recommendation 4</a:t>
            </a:r>
            <a:br>
              <a:rPr lang="en-AU" dirty="0">
                <a:solidFill>
                  <a:schemeClr val="bg2"/>
                </a:solidFill>
                <a:latin typeface="Arial Black"/>
                <a:cs typeface="Arial"/>
              </a:rPr>
            </a:br>
            <a:r>
              <a:rPr lang="en-AU" dirty="0">
                <a:solidFill>
                  <a:schemeClr val="tx2"/>
                </a:solidFill>
                <a:latin typeface="Arial Black"/>
                <a:cs typeface="Arial"/>
              </a:rPr>
              <a:t>Stronger accountability is</a:t>
            </a:r>
            <a:br>
              <a:rPr lang="en-AU" dirty="0">
                <a:solidFill>
                  <a:schemeClr val="tx2"/>
                </a:solidFill>
                <a:latin typeface="Arial Black"/>
                <a:cs typeface="Arial"/>
              </a:rPr>
            </a:br>
            <a:r>
              <a:rPr lang="en-AU" dirty="0">
                <a:solidFill>
                  <a:schemeClr val="tx2"/>
                </a:solidFill>
                <a:latin typeface="Arial Black"/>
                <a:cs typeface="Arial"/>
              </a:rPr>
              <a:t>needed to drive behaviour change</a:t>
            </a:r>
            <a:endParaRPr lang="en-AU" dirty="0">
              <a:solidFill>
                <a:schemeClr val="tx2"/>
              </a:solidFill>
            </a:endParaRPr>
          </a:p>
        </p:txBody>
      </p:sp>
      <p:sp>
        <p:nvSpPr>
          <p:cNvPr id="3" name="Text Placeholder 2">
            <a:extLst>
              <a:ext uri="{FF2B5EF4-FFF2-40B4-BE49-F238E27FC236}">
                <a16:creationId xmlns:a16="http://schemas.microsoft.com/office/drawing/2014/main" id="{1BB80907-8E8A-FFFE-BB13-E4B76171222E}"/>
              </a:ext>
            </a:extLst>
          </p:cNvPr>
          <p:cNvSpPr>
            <a:spLocks noGrp="1"/>
          </p:cNvSpPr>
          <p:nvPr>
            <p:ph type="body" sz="quarter" idx="14"/>
          </p:nvPr>
        </p:nvSpPr>
        <p:spPr>
          <a:xfrm>
            <a:off x="4729657" y="4715691"/>
            <a:ext cx="3913599" cy="320257"/>
          </a:xfrm>
        </p:spPr>
        <p:txBody>
          <a:bodyPr/>
          <a:lstStyle/>
          <a:p>
            <a:r>
              <a:rPr lang="en-AU" b="1"/>
              <a:t>National Agreement on Closing the Gap Review </a:t>
            </a:r>
            <a:r>
              <a:rPr lang="en-AU"/>
              <a:t>Final Report</a:t>
            </a:r>
          </a:p>
        </p:txBody>
      </p:sp>
      <p:sp>
        <p:nvSpPr>
          <p:cNvPr id="4" name="Slide Number Placeholder 3">
            <a:extLst>
              <a:ext uri="{FF2B5EF4-FFF2-40B4-BE49-F238E27FC236}">
                <a16:creationId xmlns:a16="http://schemas.microsoft.com/office/drawing/2014/main" id="{F15D016C-147B-F460-C9FA-EDB749BA6175}"/>
              </a:ext>
            </a:extLst>
          </p:cNvPr>
          <p:cNvSpPr>
            <a:spLocks noGrp="1"/>
          </p:cNvSpPr>
          <p:nvPr>
            <p:ph type="sldNum" sz="quarter" idx="4"/>
          </p:nvPr>
        </p:nvSpPr>
        <p:spPr>
          <a:xfrm>
            <a:off x="8651269" y="4707994"/>
            <a:ext cx="325731" cy="335646"/>
          </a:xfrm>
        </p:spPr>
        <p:txBody>
          <a:bodyPr/>
          <a:lstStyle/>
          <a:p>
            <a:r>
              <a:rPr lang="en-AU"/>
              <a:t>12</a:t>
            </a:r>
          </a:p>
        </p:txBody>
      </p:sp>
      <p:pic>
        <p:nvPicPr>
          <p:cNvPr id="24" name="Picture 23" descr="A group of hand prints&#10;&#10;Description automatically generated">
            <a:extLst>
              <a:ext uri="{FF2B5EF4-FFF2-40B4-BE49-F238E27FC236}">
                <a16:creationId xmlns:a16="http://schemas.microsoft.com/office/drawing/2014/main" id="{F0718DA9-73CD-660D-94F3-CA724CC18D1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40800" y="100800"/>
            <a:ext cx="1036487" cy="1283270"/>
          </a:xfrm>
          <a:prstGeom prst="rect">
            <a:avLst/>
          </a:prstGeom>
        </p:spPr>
      </p:pic>
      <p:grpSp>
        <p:nvGrpSpPr>
          <p:cNvPr id="5" name="Group 4">
            <a:extLst>
              <a:ext uri="{FF2B5EF4-FFF2-40B4-BE49-F238E27FC236}">
                <a16:creationId xmlns:a16="http://schemas.microsoft.com/office/drawing/2014/main" id="{E5E1CD8F-6CF6-27F5-6C1C-4C3D4C253350}"/>
              </a:ext>
              <a:ext uri="{C183D7F6-B498-43B3-948B-1728B52AA6E4}">
                <adec:decorative xmlns:adec="http://schemas.microsoft.com/office/drawing/2017/decorative" val="1"/>
              </a:ext>
            </a:extLst>
          </p:cNvPr>
          <p:cNvGrpSpPr/>
          <p:nvPr/>
        </p:nvGrpSpPr>
        <p:grpSpPr>
          <a:xfrm>
            <a:off x="125944" y="1472175"/>
            <a:ext cx="8903756" cy="270000"/>
            <a:chOff x="125944" y="1472175"/>
            <a:chExt cx="8903756" cy="270000"/>
          </a:xfrm>
        </p:grpSpPr>
        <p:sp>
          <p:nvSpPr>
            <p:cNvPr id="9" name="TextBox 8">
              <a:extLst>
                <a:ext uri="{FF2B5EF4-FFF2-40B4-BE49-F238E27FC236}">
                  <a16:creationId xmlns:a16="http://schemas.microsoft.com/office/drawing/2014/main" id="{562F6380-D4AA-6B2B-2389-6B24D91BF8DE}"/>
                </a:ext>
              </a:extLst>
            </p:cNvPr>
            <p:cNvSpPr txBox="1"/>
            <p:nvPr/>
          </p:nvSpPr>
          <p:spPr>
            <a:xfrm>
              <a:off x="125944" y="1472175"/>
              <a:ext cx="8903756" cy="270000"/>
            </a:xfrm>
            <a:prstGeom prst="roundRect">
              <a:avLst>
                <a:gd name="adj" fmla="val 7552"/>
              </a:avLst>
            </a:prstGeom>
            <a:solidFill>
              <a:schemeClr val="accent2">
                <a:lumMod val="20000"/>
                <a:lumOff val="80000"/>
              </a:schemeClr>
            </a:solidFill>
          </p:spPr>
          <p:txBody>
            <a:bodyPr wrap="square" lIns="144000" tIns="0" rIns="144000" rtlCol="0">
              <a:noAutofit/>
            </a:bodyPr>
            <a:lstStyle/>
            <a:p>
              <a:pPr marL="180000" lvl="1">
                <a:spcAft>
                  <a:spcPts val="600"/>
                </a:spcAft>
              </a:pPr>
              <a:r>
                <a:rPr lang="en-AU" sz="1600">
                  <a:cs typeface="Times New Roman" panose="02020603050405020304" pitchFamily="18" charset="0"/>
                </a:rPr>
                <a:t>Establish the independent mechanism in each jurisdiction without further delay </a:t>
              </a:r>
              <a:r>
                <a:rPr lang="en-AU" sz="1600" b="1">
                  <a:cs typeface="Times New Roman" panose="02020603050405020304" pitchFamily="18" charset="0"/>
                </a:rPr>
                <a:t>(action 4.1)</a:t>
              </a:r>
              <a:endParaRPr lang="en-AU" sz="1600" b="1">
                <a:ea typeface="Arial" panose="020B0604020202020204" pitchFamily="34" charset="0"/>
                <a:cs typeface="Times New Roman" panose="02020603050405020304" pitchFamily="18" charset="0"/>
              </a:endParaRPr>
            </a:p>
            <a:p>
              <a:pPr marL="180000" lvl="1">
                <a:spcAft>
                  <a:spcPts val="600"/>
                </a:spcAft>
              </a:pPr>
              <a:endParaRPr lang="en-AU" sz="1600" b="1">
                <a:ea typeface="Arial" panose="020B0604020202020204" pitchFamily="34" charset="0"/>
                <a:cs typeface="Times New Roman" panose="02020603050405020304" pitchFamily="18" charset="0"/>
              </a:endParaRPr>
            </a:p>
          </p:txBody>
        </p:sp>
        <p:pic>
          <p:nvPicPr>
            <p:cNvPr id="10" name="Picture 9" descr="A brown boomerang with red and yellow dots&#10;&#10;Description automatically generated">
              <a:extLst>
                <a:ext uri="{FF2B5EF4-FFF2-40B4-BE49-F238E27FC236}">
                  <a16:creationId xmlns:a16="http://schemas.microsoft.com/office/drawing/2014/main" id="{79F37F08-E201-5EA9-93BF-27D31411B9A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9577" y="1548000"/>
              <a:ext cx="128532" cy="151739"/>
            </a:xfrm>
            <a:prstGeom prst="rect">
              <a:avLst/>
            </a:prstGeom>
          </p:spPr>
        </p:pic>
      </p:grpSp>
      <p:grpSp>
        <p:nvGrpSpPr>
          <p:cNvPr id="6" name="Group 5">
            <a:extLst>
              <a:ext uri="{FF2B5EF4-FFF2-40B4-BE49-F238E27FC236}">
                <a16:creationId xmlns:a16="http://schemas.microsoft.com/office/drawing/2014/main" id="{37F4C67C-CE86-935D-AF2F-804C23032A21}"/>
              </a:ext>
              <a:ext uri="{C183D7F6-B498-43B3-948B-1728B52AA6E4}">
                <adec:decorative xmlns:adec="http://schemas.microsoft.com/office/drawing/2017/decorative" val="1"/>
              </a:ext>
            </a:extLst>
          </p:cNvPr>
          <p:cNvGrpSpPr/>
          <p:nvPr/>
        </p:nvGrpSpPr>
        <p:grpSpPr>
          <a:xfrm>
            <a:off x="125944" y="1816356"/>
            <a:ext cx="8903756" cy="520352"/>
            <a:chOff x="125944" y="1472174"/>
            <a:chExt cx="8903756" cy="520352"/>
          </a:xfrm>
        </p:grpSpPr>
        <p:sp>
          <p:nvSpPr>
            <p:cNvPr id="7" name="TextBox 6">
              <a:extLst>
                <a:ext uri="{FF2B5EF4-FFF2-40B4-BE49-F238E27FC236}">
                  <a16:creationId xmlns:a16="http://schemas.microsoft.com/office/drawing/2014/main" id="{EC4A0A1E-7B46-3018-0E47-400215684C5E}"/>
                </a:ext>
              </a:extLst>
            </p:cNvPr>
            <p:cNvSpPr txBox="1"/>
            <p:nvPr/>
          </p:nvSpPr>
          <p:spPr>
            <a:xfrm>
              <a:off x="125944" y="1472174"/>
              <a:ext cx="8903756" cy="520352"/>
            </a:xfrm>
            <a:prstGeom prst="roundRect">
              <a:avLst>
                <a:gd name="adj" fmla="val 7552"/>
              </a:avLst>
            </a:prstGeom>
            <a:solidFill>
              <a:schemeClr val="accent2">
                <a:lumMod val="20000"/>
                <a:lumOff val="80000"/>
              </a:schemeClr>
            </a:solidFill>
          </p:spPr>
          <p:txBody>
            <a:bodyPr wrap="square" lIns="144000" tIns="0" rIns="144000" rtlCol="0">
              <a:noAutofit/>
            </a:bodyPr>
            <a:lstStyle/>
            <a:p>
              <a:pPr marL="180000" lvl="1">
                <a:spcAft>
                  <a:spcPts val="600"/>
                </a:spcAft>
              </a:pPr>
              <a:r>
                <a:rPr lang="en-AU" sz="1600">
                  <a:cs typeface="Times New Roman" panose="02020603050405020304" pitchFamily="18" charset="0"/>
                </a:rPr>
                <a:t>Embed the National Agreement on Closing the Gap in other intergovernmental Agreements </a:t>
              </a:r>
              <a:r>
                <a:rPr lang="en-AU" sz="1600" b="1">
                  <a:cs typeface="Times New Roman" panose="02020603050405020304" pitchFamily="18" charset="0"/>
                </a:rPr>
                <a:t>(action 4.2)</a:t>
              </a:r>
              <a:r>
                <a:rPr lang="en-AU" sz="1600">
                  <a:cs typeface="Times New Roman" panose="02020603050405020304" pitchFamily="18" charset="0"/>
                </a:rPr>
                <a:t> </a:t>
              </a:r>
            </a:p>
            <a:p>
              <a:pPr marL="180000" lvl="1">
                <a:spcAft>
                  <a:spcPts val="600"/>
                </a:spcAft>
              </a:pPr>
              <a:endParaRPr lang="en-AU" sz="1600" b="1">
                <a:ea typeface="Arial" panose="020B0604020202020204" pitchFamily="34" charset="0"/>
                <a:cs typeface="Times New Roman" panose="02020603050405020304" pitchFamily="18" charset="0"/>
              </a:endParaRPr>
            </a:p>
            <a:p>
              <a:pPr marL="180000" lvl="1">
                <a:spcAft>
                  <a:spcPts val="600"/>
                </a:spcAft>
              </a:pPr>
              <a:endParaRPr lang="en-AU" sz="1600" b="1">
                <a:ea typeface="Arial" panose="020B0604020202020204" pitchFamily="34" charset="0"/>
                <a:cs typeface="Times New Roman" panose="02020603050405020304" pitchFamily="18" charset="0"/>
              </a:endParaRPr>
            </a:p>
          </p:txBody>
        </p:sp>
        <p:pic>
          <p:nvPicPr>
            <p:cNvPr id="8" name="Picture 7" descr="A brown boomerang with red and yellow dots&#10;&#10;Description automatically generated">
              <a:extLst>
                <a:ext uri="{FF2B5EF4-FFF2-40B4-BE49-F238E27FC236}">
                  <a16:creationId xmlns:a16="http://schemas.microsoft.com/office/drawing/2014/main" id="{B339938F-EFDD-7FE3-A17E-97535DD25A8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9577" y="1548000"/>
              <a:ext cx="128532" cy="151739"/>
            </a:xfrm>
            <a:prstGeom prst="rect">
              <a:avLst/>
            </a:prstGeom>
          </p:spPr>
        </p:pic>
      </p:grpSp>
      <p:grpSp>
        <p:nvGrpSpPr>
          <p:cNvPr id="11" name="Group 10">
            <a:extLst>
              <a:ext uri="{FF2B5EF4-FFF2-40B4-BE49-F238E27FC236}">
                <a16:creationId xmlns:a16="http://schemas.microsoft.com/office/drawing/2014/main" id="{F0F9D15E-4218-7871-C920-D4ADF5606BCB}"/>
              </a:ext>
              <a:ext uri="{C183D7F6-B498-43B3-948B-1728B52AA6E4}">
                <adec:decorative xmlns:adec="http://schemas.microsoft.com/office/drawing/2017/decorative" val="1"/>
              </a:ext>
            </a:extLst>
          </p:cNvPr>
          <p:cNvGrpSpPr/>
          <p:nvPr/>
        </p:nvGrpSpPr>
        <p:grpSpPr>
          <a:xfrm>
            <a:off x="125944" y="2414175"/>
            <a:ext cx="8903756" cy="520352"/>
            <a:chOff x="125944" y="1472174"/>
            <a:chExt cx="8903756" cy="520352"/>
          </a:xfrm>
        </p:grpSpPr>
        <p:sp>
          <p:nvSpPr>
            <p:cNvPr id="12" name="TextBox 11">
              <a:extLst>
                <a:ext uri="{FF2B5EF4-FFF2-40B4-BE49-F238E27FC236}">
                  <a16:creationId xmlns:a16="http://schemas.microsoft.com/office/drawing/2014/main" id="{9EE67DE3-35AA-32DE-9DA0-A102B5877E31}"/>
                </a:ext>
              </a:extLst>
            </p:cNvPr>
            <p:cNvSpPr txBox="1"/>
            <p:nvPr/>
          </p:nvSpPr>
          <p:spPr>
            <a:xfrm>
              <a:off x="125944" y="1472174"/>
              <a:ext cx="8903756" cy="520352"/>
            </a:xfrm>
            <a:prstGeom prst="roundRect">
              <a:avLst>
                <a:gd name="adj" fmla="val 7552"/>
              </a:avLst>
            </a:prstGeom>
            <a:solidFill>
              <a:schemeClr val="accent2">
                <a:lumMod val="20000"/>
                <a:lumOff val="80000"/>
              </a:schemeClr>
            </a:solidFill>
          </p:spPr>
          <p:txBody>
            <a:bodyPr wrap="square" lIns="144000" tIns="0" rIns="144000" rtlCol="0">
              <a:noAutofit/>
            </a:bodyPr>
            <a:lstStyle/>
            <a:p>
              <a:pPr marL="180000" lvl="1">
                <a:spcAft>
                  <a:spcPts val="600"/>
                </a:spcAft>
              </a:pPr>
              <a:r>
                <a:rPr lang="en-AU" sz="1600">
                  <a:cs typeface="Times New Roman" panose="02020603050405020304" pitchFamily="18" charset="0"/>
                </a:rPr>
                <a:t>Include a statement on Closing the Gap in every government organisation’s annual report, detailing substantive actions taken and the outcome of those actions </a:t>
              </a:r>
              <a:r>
                <a:rPr lang="en-AU" sz="1600" b="1">
                  <a:cs typeface="Times New Roman" panose="02020603050405020304" pitchFamily="18" charset="0"/>
                </a:rPr>
                <a:t>(action 4.3)</a:t>
              </a:r>
              <a:r>
                <a:rPr lang="en-AU" sz="1600">
                  <a:cs typeface="Times New Roman" panose="02020603050405020304" pitchFamily="18" charset="0"/>
                </a:rPr>
                <a:t> </a:t>
              </a:r>
            </a:p>
            <a:p>
              <a:pPr marL="180000" lvl="1">
                <a:spcAft>
                  <a:spcPts val="600"/>
                </a:spcAft>
              </a:pPr>
              <a:endParaRPr lang="en-AU" sz="1600">
                <a:cs typeface="Times New Roman" panose="02020603050405020304" pitchFamily="18" charset="0"/>
              </a:endParaRPr>
            </a:p>
            <a:p>
              <a:pPr marL="180000" lvl="1">
                <a:spcAft>
                  <a:spcPts val="600"/>
                </a:spcAft>
              </a:pPr>
              <a:endParaRPr lang="en-AU" sz="1600" b="1">
                <a:ea typeface="Arial" panose="020B0604020202020204" pitchFamily="34" charset="0"/>
                <a:cs typeface="Times New Roman" panose="02020603050405020304" pitchFamily="18" charset="0"/>
              </a:endParaRPr>
            </a:p>
            <a:p>
              <a:pPr marL="180000" lvl="1">
                <a:spcAft>
                  <a:spcPts val="600"/>
                </a:spcAft>
              </a:pPr>
              <a:endParaRPr lang="en-AU" sz="1600" b="1">
                <a:ea typeface="Arial" panose="020B0604020202020204" pitchFamily="34" charset="0"/>
                <a:cs typeface="Times New Roman" panose="02020603050405020304" pitchFamily="18" charset="0"/>
              </a:endParaRPr>
            </a:p>
          </p:txBody>
        </p:sp>
        <p:pic>
          <p:nvPicPr>
            <p:cNvPr id="13" name="Picture 12" descr="A brown boomerang with red and yellow dots&#10;&#10;Description automatically generated">
              <a:extLst>
                <a:ext uri="{FF2B5EF4-FFF2-40B4-BE49-F238E27FC236}">
                  <a16:creationId xmlns:a16="http://schemas.microsoft.com/office/drawing/2014/main" id="{621DCBFD-A333-9303-DBE5-B008EE5337B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9577" y="1548000"/>
              <a:ext cx="128532" cy="151739"/>
            </a:xfrm>
            <a:prstGeom prst="rect">
              <a:avLst/>
            </a:prstGeom>
          </p:spPr>
        </p:pic>
      </p:grpSp>
      <p:grpSp>
        <p:nvGrpSpPr>
          <p:cNvPr id="14" name="Group 13">
            <a:extLst>
              <a:ext uri="{FF2B5EF4-FFF2-40B4-BE49-F238E27FC236}">
                <a16:creationId xmlns:a16="http://schemas.microsoft.com/office/drawing/2014/main" id="{45A2DA06-E82B-2B64-7FA9-229615C14CE9}"/>
              </a:ext>
              <a:ext uri="{C183D7F6-B498-43B3-948B-1728B52AA6E4}">
                <adec:decorative xmlns:adec="http://schemas.microsoft.com/office/drawing/2017/decorative" val="1"/>
              </a:ext>
            </a:extLst>
          </p:cNvPr>
          <p:cNvGrpSpPr/>
          <p:nvPr/>
        </p:nvGrpSpPr>
        <p:grpSpPr>
          <a:xfrm>
            <a:off x="114300" y="3010353"/>
            <a:ext cx="8903756" cy="520352"/>
            <a:chOff x="125944" y="1472174"/>
            <a:chExt cx="8903756" cy="520352"/>
          </a:xfrm>
        </p:grpSpPr>
        <p:sp>
          <p:nvSpPr>
            <p:cNvPr id="15" name="TextBox 14">
              <a:extLst>
                <a:ext uri="{FF2B5EF4-FFF2-40B4-BE49-F238E27FC236}">
                  <a16:creationId xmlns:a16="http://schemas.microsoft.com/office/drawing/2014/main" id="{BC06A103-E8C3-419C-4396-1BB1BE312105}"/>
                </a:ext>
              </a:extLst>
            </p:cNvPr>
            <p:cNvSpPr txBox="1"/>
            <p:nvPr/>
          </p:nvSpPr>
          <p:spPr>
            <a:xfrm>
              <a:off x="125944" y="1472174"/>
              <a:ext cx="8903756" cy="520352"/>
            </a:xfrm>
            <a:prstGeom prst="roundRect">
              <a:avLst>
                <a:gd name="adj" fmla="val 7552"/>
              </a:avLst>
            </a:prstGeom>
            <a:solidFill>
              <a:schemeClr val="accent2">
                <a:lumMod val="20000"/>
                <a:lumOff val="80000"/>
              </a:schemeClr>
            </a:solidFill>
          </p:spPr>
          <p:txBody>
            <a:bodyPr wrap="square" lIns="144000" tIns="0" rIns="144000" rtlCol="0">
              <a:noAutofit/>
            </a:bodyPr>
            <a:lstStyle/>
            <a:p>
              <a:pPr marL="180000" lvl="1">
                <a:spcAft>
                  <a:spcPts val="600"/>
                </a:spcAft>
              </a:pPr>
              <a:r>
                <a:rPr lang="en-AU" sz="1600">
                  <a:cs typeface="Times New Roman" panose="02020603050405020304" pitchFamily="18" charset="0"/>
                </a:rPr>
                <a:t>Publish the stocktakes, partnership agreements, transformation strategies and other documents developed under the Agreement </a:t>
              </a:r>
              <a:r>
                <a:rPr lang="en-AU" sz="1600" b="1">
                  <a:cs typeface="Times New Roman" panose="02020603050405020304" pitchFamily="18" charset="0"/>
                </a:rPr>
                <a:t>(action 4.4)</a:t>
              </a:r>
              <a:endParaRPr lang="en-AU" sz="1600">
                <a:cs typeface="Times New Roman" panose="02020603050405020304" pitchFamily="18" charset="0"/>
              </a:endParaRPr>
            </a:p>
            <a:p>
              <a:pPr marL="180000" lvl="1">
                <a:spcAft>
                  <a:spcPts val="600"/>
                </a:spcAft>
              </a:pPr>
              <a:endParaRPr lang="en-AU" sz="1600">
                <a:cs typeface="Times New Roman" panose="02020603050405020304" pitchFamily="18" charset="0"/>
              </a:endParaRPr>
            </a:p>
            <a:p>
              <a:pPr marL="180000" lvl="1">
                <a:spcAft>
                  <a:spcPts val="600"/>
                </a:spcAft>
              </a:pPr>
              <a:endParaRPr lang="en-AU" sz="1600" b="1">
                <a:ea typeface="Arial" panose="020B0604020202020204" pitchFamily="34" charset="0"/>
                <a:cs typeface="Times New Roman" panose="02020603050405020304" pitchFamily="18" charset="0"/>
              </a:endParaRPr>
            </a:p>
            <a:p>
              <a:pPr marL="180000" lvl="1">
                <a:spcAft>
                  <a:spcPts val="600"/>
                </a:spcAft>
              </a:pPr>
              <a:endParaRPr lang="en-AU" sz="1600" b="1">
                <a:ea typeface="Arial" panose="020B0604020202020204" pitchFamily="34" charset="0"/>
                <a:cs typeface="Times New Roman" panose="02020603050405020304" pitchFamily="18" charset="0"/>
              </a:endParaRPr>
            </a:p>
          </p:txBody>
        </p:sp>
        <p:pic>
          <p:nvPicPr>
            <p:cNvPr id="16" name="Picture 15" descr="A brown boomerang with red and yellow dots&#10;&#10;Description automatically generated">
              <a:extLst>
                <a:ext uri="{FF2B5EF4-FFF2-40B4-BE49-F238E27FC236}">
                  <a16:creationId xmlns:a16="http://schemas.microsoft.com/office/drawing/2014/main" id="{A6E7B09C-88D4-3D98-EC7A-A93863B05B5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9577" y="1548000"/>
              <a:ext cx="128532" cy="151739"/>
            </a:xfrm>
            <a:prstGeom prst="rect">
              <a:avLst/>
            </a:prstGeom>
          </p:spPr>
        </p:pic>
      </p:grpSp>
    </p:spTree>
    <p:extLst>
      <p:ext uri="{BB962C8B-B14F-4D97-AF65-F5344CB8AC3E}">
        <p14:creationId xmlns:p14="http://schemas.microsoft.com/office/powerpoint/2010/main" val="18832048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7CD7231A-0333-2B1B-7155-9DA17FD896DC}"/>
              </a:ext>
              <a:ext uri="{C183D7F6-B498-43B3-948B-1728B52AA6E4}">
                <adec:decorative xmlns:adec="http://schemas.microsoft.com/office/drawing/2017/decorative" val="1"/>
              </a:ext>
            </a:extLst>
          </p:cNvPr>
          <p:cNvGrpSpPr/>
          <p:nvPr/>
        </p:nvGrpSpPr>
        <p:grpSpPr>
          <a:xfrm>
            <a:off x="2366324" y="4211847"/>
            <a:ext cx="1891221" cy="484638"/>
            <a:chOff x="4664459" y="3010413"/>
            <a:chExt cx="1891221" cy="484638"/>
          </a:xfrm>
        </p:grpSpPr>
        <p:sp>
          <p:nvSpPr>
            <p:cNvPr id="4" name="Rectangle 3">
              <a:extLst>
                <a:ext uri="{FF2B5EF4-FFF2-40B4-BE49-F238E27FC236}">
                  <a16:creationId xmlns:a16="http://schemas.microsoft.com/office/drawing/2014/main" id="{975DAD5C-E637-B705-BC80-2D865F832D47}"/>
                </a:ext>
              </a:extLst>
            </p:cNvPr>
            <p:cNvSpPr/>
            <p:nvPr/>
          </p:nvSpPr>
          <p:spPr>
            <a:xfrm>
              <a:off x="5058497" y="3010414"/>
              <a:ext cx="1497183" cy="464331"/>
            </a:xfrm>
            <a:prstGeom prst="rect">
              <a:avLst/>
            </a:prstGeom>
            <a:noFill/>
          </p:spPr>
          <p:txBody>
            <a:bodyPr wrap="none" lIns="180000" tIns="108000" bIns="108000" anchor="ctr" anchorCtr="0">
              <a:spAutoFit/>
            </a:bodyPr>
            <a:lstStyle/>
            <a:p>
              <a:pPr algn="l">
                <a:spcBef>
                  <a:spcPts val="1200"/>
                </a:spcBef>
              </a:pPr>
              <a:r>
                <a:rPr lang="en-AU" sz="1600" b="0">
                  <a:solidFill>
                    <a:schemeClr val="bg1"/>
                  </a:solidFill>
                  <a:latin typeface="Arial" panose="020B0604020202020204" pitchFamily="34" charset="0"/>
                  <a:cs typeface="Arial" panose="020B0604020202020204" pitchFamily="34" charset="0"/>
                </a:rPr>
                <a:t>@</a:t>
              </a:r>
              <a:r>
                <a:rPr lang="en-AU" sz="1600" b="0" err="1">
                  <a:solidFill>
                    <a:schemeClr val="bg1"/>
                  </a:solidFill>
                  <a:latin typeface="Arial" panose="020B0604020202020204" pitchFamily="34" charset="0"/>
                  <a:cs typeface="Arial" panose="020B0604020202020204" pitchFamily="34" charset="0"/>
                </a:rPr>
                <a:t>ozprodcom</a:t>
              </a:r>
              <a:endParaRPr lang="en-AU" sz="1600" b="0">
                <a:solidFill>
                  <a:schemeClr val="bg1"/>
                </a:solidFill>
                <a:latin typeface="Arial" panose="020B0604020202020204" pitchFamily="34" charset="0"/>
                <a:cs typeface="Arial" panose="020B0604020202020204" pitchFamily="34" charset="0"/>
              </a:endParaRPr>
            </a:p>
          </p:txBody>
        </p:sp>
        <p:sp>
          <p:nvSpPr>
            <p:cNvPr id="5" name="Oval 4">
              <a:extLst>
                <a:ext uri="{FF2B5EF4-FFF2-40B4-BE49-F238E27FC236}">
                  <a16:creationId xmlns:a16="http://schemas.microsoft.com/office/drawing/2014/main" id="{93ED5DFE-61A0-2D7D-77F5-2D4A8BF6A875}"/>
                </a:ext>
              </a:extLst>
            </p:cNvPr>
            <p:cNvSpPr/>
            <p:nvPr/>
          </p:nvSpPr>
          <p:spPr>
            <a:xfrm>
              <a:off x="4664459" y="3010413"/>
              <a:ext cx="484638" cy="48463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pic>
          <p:nvPicPr>
            <p:cNvPr id="8" name="Picture 7">
              <a:extLst>
                <a:ext uri="{FF2B5EF4-FFF2-40B4-BE49-F238E27FC236}">
                  <a16:creationId xmlns:a16="http://schemas.microsoft.com/office/drawing/2014/main" id="{A69CBFB2-5C33-E529-555D-9858AF99B02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99485" y="3050154"/>
              <a:ext cx="414586" cy="414586"/>
            </a:xfrm>
            <a:prstGeom prst="rect">
              <a:avLst/>
            </a:prstGeom>
          </p:spPr>
        </p:pic>
      </p:grpSp>
      <p:grpSp>
        <p:nvGrpSpPr>
          <p:cNvPr id="29" name="Group 28">
            <a:extLst>
              <a:ext uri="{FF2B5EF4-FFF2-40B4-BE49-F238E27FC236}">
                <a16:creationId xmlns:a16="http://schemas.microsoft.com/office/drawing/2014/main" id="{E7C9F450-D809-4653-2CF4-26E429C8CB05}"/>
              </a:ext>
              <a:ext uri="{C183D7F6-B498-43B3-948B-1728B52AA6E4}">
                <adec:decorative xmlns:adec="http://schemas.microsoft.com/office/drawing/2017/decorative" val="1"/>
              </a:ext>
            </a:extLst>
          </p:cNvPr>
          <p:cNvGrpSpPr/>
          <p:nvPr/>
        </p:nvGrpSpPr>
        <p:grpSpPr>
          <a:xfrm>
            <a:off x="2366324" y="3527694"/>
            <a:ext cx="2685348" cy="516130"/>
            <a:chOff x="4664459" y="2339584"/>
            <a:chExt cx="2685348" cy="516130"/>
          </a:xfrm>
        </p:grpSpPr>
        <p:sp>
          <p:nvSpPr>
            <p:cNvPr id="2" name="Rectangle 1">
              <a:extLst>
                <a:ext uri="{FF2B5EF4-FFF2-40B4-BE49-F238E27FC236}">
                  <a16:creationId xmlns:a16="http://schemas.microsoft.com/office/drawing/2014/main" id="{FA3ED621-7ACF-4FA9-BFB6-E38914850A4E}"/>
                </a:ext>
              </a:extLst>
            </p:cNvPr>
            <p:cNvSpPr/>
            <p:nvPr/>
          </p:nvSpPr>
          <p:spPr>
            <a:xfrm>
              <a:off x="5058497" y="2339584"/>
              <a:ext cx="2291310" cy="464331"/>
            </a:xfrm>
            <a:prstGeom prst="rect">
              <a:avLst/>
            </a:prstGeom>
            <a:noFill/>
          </p:spPr>
          <p:txBody>
            <a:bodyPr wrap="none" lIns="180000" tIns="108000" bIns="108000" anchor="ctr" anchorCtr="0">
              <a:spAutoFit/>
            </a:bodyPr>
            <a:lstStyle/>
            <a:p>
              <a:pPr algn="l">
                <a:spcBef>
                  <a:spcPts val="1200"/>
                </a:spcBef>
              </a:pPr>
              <a:r>
                <a:rPr lang="en-AU" sz="1600" b="0" err="1">
                  <a:solidFill>
                    <a:schemeClr val="bg1"/>
                  </a:solidFill>
                  <a:latin typeface="Arial" panose="020B0604020202020204" pitchFamily="34" charset="0"/>
                  <a:cs typeface="Arial" panose="020B0604020202020204" pitchFamily="34" charset="0"/>
                </a:rPr>
                <a:t>ctg.review@pc.</a:t>
              </a:r>
              <a:r>
                <a:rPr lang="en-AU" sz="1600" err="1">
                  <a:solidFill>
                    <a:schemeClr val="bg1"/>
                  </a:solidFill>
                  <a:latin typeface="Arial" panose="020B0604020202020204" pitchFamily="34" charset="0"/>
                  <a:cs typeface="Arial" panose="020B0604020202020204" pitchFamily="34" charset="0"/>
                </a:rPr>
                <a:t>gov.au</a:t>
              </a:r>
              <a:endParaRPr lang="en-AU" sz="1600" b="0">
                <a:solidFill>
                  <a:schemeClr val="bg1"/>
                </a:solidFill>
                <a:latin typeface="Arial" panose="020B0604020202020204" pitchFamily="34" charset="0"/>
                <a:cs typeface="Arial" panose="020B0604020202020204" pitchFamily="34" charset="0"/>
              </a:endParaRPr>
            </a:p>
          </p:txBody>
        </p:sp>
        <p:sp>
          <p:nvSpPr>
            <p:cNvPr id="9" name="Oval 8">
              <a:extLst>
                <a:ext uri="{FF2B5EF4-FFF2-40B4-BE49-F238E27FC236}">
                  <a16:creationId xmlns:a16="http://schemas.microsoft.com/office/drawing/2014/main" id="{50C80B88-2C31-B289-D545-890E051D4EB7}"/>
                </a:ext>
              </a:extLst>
            </p:cNvPr>
            <p:cNvSpPr/>
            <p:nvPr/>
          </p:nvSpPr>
          <p:spPr>
            <a:xfrm>
              <a:off x="4664459" y="2371076"/>
              <a:ext cx="484638" cy="48463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grpSp>
          <p:nvGrpSpPr>
            <p:cNvPr id="10" name="Group 4">
              <a:extLst>
                <a:ext uri="{FF2B5EF4-FFF2-40B4-BE49-F238E27FC236}">
                  <a16:creationId xmlns:a16="http://schemas.microsoft.com/office/drawing/2014/main" id="{39A66BC9-2C88-F866-4670-345BAEF5B803}"/>
                </a:ext>
              </a:extLst>
            </p:cNvPr>
            <p:cNvGrpSpPr>
              <a:grpSpLocks noChangeAspect="1"/>
            </p:cNvGrpSpPr>
            <p:nvPr/>
          </p:nvGrpSpPr>
          <p:grpSpPr bwMode="auto">
            <a:xfrm>
              <a:off x="4755139" y="2509338"/>
              <a:ext cx="295267" cy="186831"/>
              <a:chOff x="1042" y="457"/>
              <a:chExt cx="3676" cy="2326"/>
            </a:xfrm>
          </p:grpSpPr>
          <p:sp>
            <p:nvSpPr>
              <p:cNvPr id="11" name="AutoShape 3">
                <a:extLst>
                  <a:ext uri="{FF2B5EF4-FFF2-40B4-BE49-F238E27FC236}">
                    <a16:creationId xmlns:a16="http://schemas.microsoft.com/office/drawing/2014/main" id="{DFF608CF-2AD1-A7DD-5870-A0858D5D6C84}"/>
                  </a:ext>
                </a:extLst>
              </p:cNvPr>
              <p:cNvSpPr>
                <a:spLocks noChangeAspect="1" noChangeArrowheads="1" noTextEdit="1"/>
              </p:cNvSpPr>
              <p:nvPr userDrawn="1"/>
            </p:nvSpPr>
            <p:spPr bwMode="auto">
              <a:xfrm>
                <a:off x="1042" y="457"/>
                <a:ext cx="3676" cy="2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sz="1800"/>
              </a:p>
            </p:txBody>
          </p:sp>
          <p:sp>
            <p:nvSpPr>
              <p:cNvPr id="12" name="Freeform 5">
                <a:extLst>
                  <a:ext uri="{FF2B5EF4-FFF2-40B4-BE49-F238E27FC236}">
                    <a16:creationId xmlns:a16="http://schemas.microsoft.com/office/drawing/2014/main" id="{AA61AF12-75FD-C567-5A67-25A57346E359}"/>
                  </a:ext>
                </a:extLst>
              </p:cNvPr>
              <p:cNvSpPr>
                <a:spLocks/>
              </p:cNvSpPr>
              <p:nvPr userDrawn="1"/>
            </p:nvSpPr>
            <p:spPr bwMode="auto">
              <a:xfrm>
                <a:off x="1249" y="1798"/>
                <a:ext cx="3227" cy="985"/>
              </a:xfrm>
              <a:custGeom>
                <a:avLst/>
                <a:gdLst>
                  <a:gd name="T0" fmla="*/ 3227 w 3227"/>
                  <a:gd name="T1" fmla="*/ 985 h 985"/>
                  <a:gd name="T2" fmla="*/ 2058 w 3227"/>
                  <a:gd name="T3" fmla="*/ 0 h 985"/>
                  <a:gd name="T4" fmla="*/ 1617 w 3227"/>
                  <a:gd name="T5" fmla="*/ 386 h 985"/>
                  <a:gd name="T6" fmla="*/ 1204 w 3227"/>
                  <a:gd name="T7" fmla="*/ 0 h 985"/>
                  <a:gd name="T8" fmla="*/ 0 w 3227"/>
                  <a:gd name="T9" fmla="*/ 985 h 985"/>
                  <a:gd name="T10" fmla="*/ 3227 w 3227"/>
                  <a:gd name="T11" fmla="*/ 985 h 985"/>
                </a:gdLst>
                <a:ahLst/>
                <a:cxnLst>
                  <a:cxn ang="0">
                    <a:pos x="T0" y="T1"/>
                  </a:cxn>
                  <a:cxn ang="0">
                    <a:pos x="T2" y="T3"/>
                  </a:cxn>
                  <a:cxn ang="0">
                    <a:pos x="T4" y="T5"/>
                  </a:cxn>
                  <a:cxn ang="0">
                    <a:pos x="T6" y="T7"/>
                  </a:cxn>
                  <a:cxn ang="0">
                    <a:pos x="T8" y="T9"/>
                  </a:cxn>
                  <a:cxn ang="0">
                    <a:pos x="T10" y="T11"/>
                  </a:cxn>
                </a:cxnLst>
                <a:rect l="0" t="0" r="r" b="b"/>
                <a:pathLst>
                  <a:path w="3227" h="985">
                    <a:moveTo>
                      <a:pt x="3227" y="985"/>
                    </a:moveTo>
                    <a:lnTo>
                      <a:pt x="2058" y="0"/>
                    </a:lnTo>
                    <a:lnTo>
                      <a:pt x="1617" y="386"/>
                    </a:lnTo>
                    <a:lnTo>
                      <a:pt x="1204" y="0"/>
                    </a:lnTo>
                    <a:lnTo>
                      <a:pt x="0" y="985"/>
                    </a:lnTo>
                    <a:lnTo>
                      <a:pt x="3227" y="98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a:p>
            </p:txBody>
          </p:sp>
          <p:sp>
            <p:nvSpPr>
              <p:cNvPr id="13" name="Freeform 6">
                <a:extLst>
                  <a:ext uri="{FF2B5EF4-FFF2-40B4-BE49-F238E27FC236}">
                    <a16:creationId xmlns:a16="http://schemas.microsoft.com/office/drawing/2014/main" id="{0F4CC8E5-957D-9853-5D51-AFA9FE2DA516}"/>
                  </a:ext>
                </a:extLst>
              </p:cNvPr>
              <p:cNvSpPr>
                <a:spLocks/>
              </p:cNvSpPr>
              <p:nvPr userDrawn="1"/>
            </p:nvSpPr>
            <p:spPr bwMode="auto">
              <a:xfrm>
                <a:off x="3514" y="585"/>
                <a:ext cx="1204" cy="2141"/>
              </a:xfrm>
              <a:custGeom>
                <a:avLst/>
                <a:gdLst>
                  <a:gd name="T0" fmla="*/ 1204 w 1204"/>
                  <a:gd name="T1" fmla="*/ 0 h 2141"/>
                  <a:gd name="T2" fmla="*/ 0 w 1204"/>
                  <a:gd name="T3" fmla="*/ 999 h 2141"/>
                  <a:gd name="T4" fmla="*/ 1204 w 1204"/>
                  <a:gd name="T5" fmla="*/ 2141 h 2141"/>
                  <a:gd name="T6" fmla="*/ 1204 w 1204"/>
                  <a:gd name="T7" fmla="*/ 0 h 2141"/>
                </a:gdLst>
                <a:ahLst/>
                <a:cxnLst>
                  <a:cxn ang="0">
                    <a:pos x="T0" y="T1"/>
                  </a:cxn>
                  <a:cxn ang="0">
                    <a:pos x="T2" y="T3"/>
                  </a:cxn>
                  <a:cxn ang="0">
                    <a:pos x="T4" y="T5"/>
                  </a:cxn>
                  <a:cxn ang="0">
                    <a:pos x="T6" y="T7"/>
                  </a:cxn>
                </a:cxnLst>
                <a:rect l="0" t="0" r="r" b="b"/>
                <a:pathLst>
                  <a:path w="1204" h="2141">
                    <a:moveTo>
                      <a:pt x="1204" y="0"/>
                    </a:moveTo>
                    <a:lnTo>
                      <a:pt x="0" y="999"/>
                    </a:lnTo>
                    <a:lnTo>
                      <a:pt x="1204" y="2141"/>
                    </a:lnTo>
                    <a:lnTo>
                      <a:pt x="120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a:p>
            </p:txBody>
          </p:sp>
          <p:sp>
            <p:nvSpPr>
              <p:cNvPr id="14" name="Freeform 7">
                <a:extLst>
                  <a:ext uri="{FF2B5EF4-FFF2-40B4-BE49-F238E27FC236}">
                    <a16:creationId xmlns:a16="http://schemas.microsoft.com/office/drawing/2014/main" id="{F2B037C8-A874-81CE-8BCE-75EDE677CED0}"/>
                  </a:ext>
                </a:extLst>
              </p:cNvPr>
              <p:cNvSpPr>
                <a:spLocks/>
              </p:cNvSpPr>
              <p:nvPr userDrawn="1"/>
            </p:nvSpPr>
            <p:spPr bwMode="auto">
              <a:xfrm>
                <a:off x="1277" y="457"/>
                <a:ext cx="3056" cy="1341"/>
              </a:xfrm>
              <a:custGeom>
                <a:avLst/>
                <a:gdLst>
                  <a:gd name="T0" fmla="*/ 0 w 3056"/>
                  <a:gd name="T1" fmla="*/ 0 h 1341"/>
                  <a:gd name="T2" fmla="*/ 1589 w 3056"/>
                  <a:gd name="T3" fmla="*/ 1341 h 1341"/>
                  <a:gd name="T4" fmla="*/ 3056 w 3056"/>
                  <a:gd name="T5" fmla="*/ 0 h 1341"/>
                  <a:gd name="T6" fmla="*/ 0 w 3056"/>
                  <a:gd name="T7" fmla="*/ 0 h 1341"/>
                </a:gdLst>
                <a:ahLst/>
                <a:cxnLst>
                  <a:cxn ang="0">
                    <a:pos x="T0" y="T1"/>
                  </a:cxn>
                  <a:cxn ang="0">
                    <a:pos x="T2" y="T3"/>
                  </a:cxn>
                  <a:cxn ang="0">
                    <a:pos x="T4" y="T5"/>
                  </a:cxn>
                  <a:cxn ang="0">
                    <a:pos x="T6" y="T7"/>
                  </a:cxn>
                </a:cxnLst>
                <a:rect l="0" t="0" r="r" b="b"/>
                <a:pathLst>
                  <a:path w="3056" h="1341">
                    <a:moveTo>
                      <a:pt x="0" y="0"/>
                    </a:moveTo>
                    <a:lnTo>
                      <a:pt x="1589" y="1341"/>
                    </a:lnTo>
                    <a:lnTo>
                      <a:pt x="3056"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a:p>
            </p:txBody>
          </p:sp>
          <p:sp>
            <p:nvSpPr>
              <p:cNvPr id="15" name="Freeform 8">
                <a:extLst>
                  <a:ext uri="{FF2B5EF4-FFF2-40B4-BE49-F238E27FC236}">
                    <a16:creationId xmlns:a16="http://schemas.microsoft.com/office/drawing/2014/main" id="{68C4F230-27EC-D248-45FF-DD7E8F06AB33}"/>
                  </a:ext>
                </a:extLst>
              </p:cNvPr>
              <p:cNvSpPr>
                <a:spLocks/>
              </p:cNvSpPr>
              <p:nvPr userDrawn="1"/>
            </p:nvSpPr>
            <p:spPr bwMode="auto">
              <a:xfrm>
                <a:off x="1042" y="585"/>
                <a:ext cx="1168" cy="2013"/>
              </a:xfrm>
              <a:custGeom>
                <a:avLst/>
                <a:gdLst>
                  <a:gd name="T0" fmla="*/ 0 w 1168"/>
                  <a:gd name="T1" fmla="*/ 0 h 2013"/>
                  <a:gd name="T2" fmla="*/ 0 w 1168"/>
                  <a:gd name="T3" fmla="*/ 2013 h 2013"/>
                  <a:gd name="T4" fmla="*/ 1168 w 1168"/>
                  <a:gd name="T5" fmla="*/ 1007 h 2013"/>
                  <a:gd name="T6" fmla="*/ 0 w 1168"/>
                  <a:gd name="T7" fmla="*/ 0 h 2013"/>
                </a:gdLst>
                <a:ahLst/>
                <a:cxnLst>
                  <a:cxn ang="0">
                    <a:pos x="T0" y="T1"/>
                  </a:cxn>
                  <a:cxn ang="0">
                    <a:pos x="T2" y="T3"/>
                  </a:cxn>
                  <a:cxn ang="0">
                    <a:pos x="T4" y="T5"/>
                  </a:cxn>
                  <a:cxn ang="0">
                    <a:pos x="T6" y="T7"/>
                  </a:cxn>
                </a:cxnLst>
                <a:rect l="0" t="0" r="r" b="b"/>
                <a:pathLst>
                  <a:path w="1168" h="2013">
                    <a:moveTo>
                      <a:pt x="0" y="0"/>
                    </a:moveTo>
                    <a:lnTo>
                      <a:pt x="0" y="2013"/>
                    </a:lnTo>
                    <a:lnTo>
                      <a:pt x="1168" y="1007"/>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a:p>
            </p:txBody>
          </p:sp>
        </p:grpSp>
      </p:grpSp>
      <p:grpSp>
        <p:nvGrpSpPr>
          <p:cNvPr id="32" name="Group 31">
            <a:extLst>
              <a:ext uri="{FF2B5EF4-FFF2-40B4-BE49-F238E27FC236}">
                <a16:creationId xmlns:a16="http://schemas.microsoft.com/office/drawing/2014/main" id="{1182737F-610C-8C62-4627-DA013A8BFE1E}"/>
              </a:ext>
              <a:ext uri="{C183D7F6-B498-43B3-948B-1728B52AA6E4}">
                <adec:decorative xmlns:adec="http://schemas.microsoft.com/office/drawing/2017/decorative" val="1"/>
              </a:ext>
            </a:extLst>
          </p:cNvPr>
          <p:cNvGrpSpPr/>
          <p:nvPr/>
        </p:nvGrpSpPr>
        <p:grpSpPr>
          <a:xfrm>
            <a:off x="5172777" y="4204898"/>
            <a:ext cx="3064620" cy="484638"/>
            <a:chOff x="4664459" y="4307256"/>
            <a:chExt cx="3064620" cy="484638"/>
          </a:xfrm>
        </p:grpSpPr>
        <p:sp>
          <p:nvSpPr>
            <p:cNvPr id="16" name="Oval 15">
              <a:extLst>
                <a:ext uri="{FF2B5EF4-FFF2-40B4-BE49-F238E27FC236}">
                  <a16:creationId xmlns:a16="http://schemas.microsoft.com/office/drawing/2014/main" id="{9247903C-3521-CF29-3B1B-84E50662EA23}"/>
                </a:ext>
              </a:extLst>
            </p:cNvPr>
            <p:cNvSpPr/>
            <p:nvPr/>
          </p:nvSpPr>
          <p:spPr>
            <a:xfrm>
              <a:off x="4664459" y="4307256"/>
              <a:ext cx="484638" cy="48463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pic>
          <p:nvPicPr>
            <p:cNvPr id="17" name="Graphic 16">
              <a:extLst>
                <a:ext uri="{FF2B5EF4-FFF2-40B4-BE49-F238E27FC236}">
                  <a16:creationId xmlns:a16="http://schemas.microsoft.com/office/drawing/2014/main" id="{47A576D9-A5C3-8B90-C383-9645FC24090C}"/>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794585" y="4419041"/>
              <a:ext cx="236383" cy="235991"/>
            </a:xfrm>
            <a:prstGeom prst="rect">
              <a:avLst/>
            </a:prstGeom>
          </p:spPr>
        </p:pic>
        <p:sp>
          <p:nvSpPr>
            <p:cNvPr id="18" name="Rectangle 17">
              <a:extLst>
                <a:ext uri="{FF2B5EF4-FFF2-40B4-BE49-F238E27FC236}">
                  <a16:creationId xmlns:a16="http://schemas.microsoft.com/office/drawing/2014/main" id="{C1F9C354-2726-F58E-79BE-EF93E9724813}"/>
                </a:ext>
              </a:extLst>
            </p:cNvPr>
            <p:cNvSpPr/>
            <p:nvPr/>
          </p:nvSpPr>
          <p:spPr>
            <a:xfrm>
              <a:off x="5058498" y="4317409"/>
              <a:ext cx="2670581" cy="464331"/>
            </a:xfrm>
            <a:prstGeom prst="rect">
              <a:avLst/>
            </a:prstGeom>
            <a:noFill/>
          </p:spPr>
          <p:txBody>
            <a:bodyPr wrap="none" lIns="180000" tIns="108000" bIns="108000" anchor="ctr" anchorCtr="0">
              <a:spAutoFit/>
            </a:bodyPr>
            <a:lstStyle/>
            <a:p>
              <a:pPr algn="l">
                <a:spcBef>
                  <a:spcPts val="1200"/>
                </a:spcBef>
              </a:pPr>
              <a:r>
                <a:rPr lang="en-AU" sz="1600" b="0">
                  <a:solidFill>
                    <a:schemeClr val="bg1"/>
                  </a:solidFill>
                  <a:latin typeface="Arial" panose="020B0604020202020204" pitchFamily="34" charset="0"/>
                  <a:cs typeface="Arial" panose="020B0604020202020204" pitchFamily="34" charset="0"/>
                </a:rPr>
                <a:t>@productivity-commission</a:t>
              </a:r>
            </a:p>
          </p:txBody>
        </p:sp>
      </p:grpSp>
      <p:grpSp>
        <p:nvGrpSpPr>
          <p:cNvPr id="31" name="Group 30">
            <a:extLst>
              <a:ext uri="{FF2B5EF4-FFF2-40B4-BE49-F238E27FC236}">
                <a16:creationId xmlns:a16="http://schemas.microsoft.com/office/drawing/2014/main" id="{A5A757B3-876F-CF66-06FA-6704BA6E33AD}"/>
              </a:ext>
              <a:ext uri="{C183D7F6-B498-43B3-948B-1728B52AA6E4}">
                <adec:decorative xmlns:adec="http://schemas.microsoft.com/office/drawing/2017/decorative" val="1"/>
              </a:ext>
            </a:extLst>
          </p:cNvPr>
          <p:cNvGrpSpPr/>
          <p:nvPr/>
        </p:nvGrpSpPr>
        <p:grpSpPr>
          <a:xfrm>
            <a:off x="5093560" y="3456316"/>
            <a:ext cx="3074907" cy="636881"/>
            <a:chOff x="4585242" y="3583424"/>
            <a:chExt cx="3074907" cy="636881"/>
          </a:xfrm>
        </p:grpSpPr>
        <p:sp>
          <p:nvSpPr>
            <p:cNvPr id="6" name="Rectangle 5">
              <a:extLst>
                <a:ext uri="{FF2B5EF4-FFF2-40B4-BE49-F238E27FC236}">
                  <a16:creationId xmlns:a16="http://schemas.microsoft.com/office/drawing/2014/main" id="{AFA75A75-C44A-7739-7961-09578D972DC1}"/>
                </a:ext>
              </a:extLst>
            </p:cNvPr>
            <p:cNvSpPr/>
            <p:nvPr/>
          </p:nvSpPr>
          <p:spPr>
            <a:xfrm>
              <a:off x="5058498" y="3657605"/>
              <a:ext cx="2601651" cy="464331"/>
            </a:xfrm>
            <a:prstGeom prst="rect">
              <a:avLst/>
            </a:prstGeom>
            <a:noFill/>
          </p:spPr>
          <p:txBody>
            <a:bodyPr wrap="none" lIns="180000" tIns="108000" bIns="108000" anchor="ctr" anchorCtr="0">
              <a:spAutoFit/>
            </a:bodyPr>
            <a:lstStyle/>
            <a:p>
              <a:pPr algn="l">
                <a:spcBef>
                  <a:spcPts val="1200"/>
                </a:spcBef>
              </a:pPr>
              <a:r>
                <a:rPr lang="en-AU" sz="1600" b="0">
                  <a:solidFill>
                    <a:schemeClr val="bg1"/>
                  </a:solidFill>
                  <a:latin typeface="Arial" panose="020B0604020202020204" pitchFamily="34" charset="0"/>
                  <a:cs typeface="Arial" panose="020B0604020202020204" pitchFamily="34" charset="0"/>
                </a:rPr>
                <a:t>@</a:t>
              </a:r>
              <a:r>
                <a:rPr lang="en-AU" sz="1600" b="0" err="1">
                  <a:solidFill>
                    <a:schemeClr val="bg1"/>
                  </a:solidFill>
                  <a:latin typeface="Arial" panose="020B0604020202020204" pitchFamily="34" charset="0"/>
                  <a:cs typeface="Arial" panose="020B0604020202020204" pitchFamily="34" charset="0"/>
                </a:rPr>
                <a:t>productivitycommission</a:t>
              </a:r>
              <a:endParaRPr lang="en-AU" sz="1600" b="0">
                <a:solidFill>
                  <a:schemeClr val="bg1"/>
                </a:solidFill>
                <a:latin typeface="Arial" panose="020B0604020202020204" pitchFamily="34" charset="0"/>
                <a:cs typeface="Arial" panose="020B0604020202020204" pitchFamily="34" charset="0"/>
              </a:endParaRPr>
            </a:p>
          </p:txBody>
        </p:sp>
        <p:sp>
          <p:nvSpPr>
            <p:cNvPr id="7" name="Oval 6">
              <a:extLst>
                <a:ext uri="{FF2B5EF4-FFF2-40B4-BE49-F238E27FC236}">
                  <a16:creationId xmlns:a16="http://schemas.microsoft.com/office/drawing/2014/main" id="{4E674BFA-C186-5D12-FB24-7EB2FCAE7304}"/>
                </a:ext>
              </a:extLst>
            </p:cNvPr>
            <p:cNvSpPr/>
            <p:nvPr/>
          </p:nvSpPr>
          <p:spPr>
            <a:xfrm>
              <a:off x="4664459" y="3657605"/>
              <a:ext cx="484638" cy="484638"/>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pic>
          <p:nvPicPr>
            <p:cNvPr id="19" name="Picture 18">
              <a:extLst>
                <a:ext uri="{FF2B5EF4-FFF2-40B4-BE49-F238E27FC236}">
                  <a16:creationId xmlns:a16="http://schemas.microsoft.com/office/drawing/2014/main" id="{E76279E7-16FD-598B-7A9F-42FAA5528E0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585242" y="3583424"/>
              <a:ext cx="636881" cy="636881"/>
            </a:xfrm>
            <a:prstGeom prst="rect">
              <a:avLst/>
            </a:prstGeom>
          </p:spPr>
        </p:pic>
      </p:grpSp>
      <p:pic>
        <p:nvPicPr>
          <p:cNvPr id="24" name="Picture 23" descr="A close-up of a sign&#10;&#10;Description automatically generated">
            <a:hlinkClick r:id="rId10"/>
            <a:extLst>
              <a:ext uri="{FF2B5EF4-FFF2-40B4-BE49-F238E27FC236}">
                <a16:creationId xmlns:a16="http://schemas.microsoft.com/office/drawing/2014/main" id="{534F764B-4861-0361-8163-7FE76C129AAA}"/>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425006" y="2133595"/>
            <a:ext cx="2683815" cy="664037"/>
          </a:xfrm>
          <a:prstGeom prst="rect">
            <a:avLst/>
          </a:prstGeom>
        </p:spPr>
      </p:pic>
      <p:pic>
        <p:nvPicPr>
          <p:cNvPr id="26" name="Picture 25" descr="A close up of a design&#10;&#10;Description automatically generated">
            <a:extLst>
              <a:ext uri="{FF2B5EF4-FFF2-40B4-BE49-F238E27FC236}">
                <a16:creationId xmlns:a16="http://schemas.microsoft.com/office/drawing/2014/main" id="{53DAB59C-88F9-456F-C818-CA82D11AEBCE}"/>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0" y="-8556"/>
            <a:ext cx="1997196" cy="3994392"/>
          </a:xfrm>
          <a:prstGeom prst="rect">
            <a:avLst/>
          </a:prstGeom>
        </p:spPr>
      </p:pic>
      <p:sp>
        <p:nvSpPr>
          <p:cNvPr id="28" name="Title 1">
            <a:extLst>
              <a:ext uri="{FF2B5EF4-FFF2-40B4-BE49-F238E27FC236}">
                <a16:creationId xmlns:a16="http://schemas.microsoft.com/office/drawing/2014/main" id="{6B7329BE-C859-8ABA-4920-E983188B508A}"/>
              </a:ext>
            </a:extLst>
          </p:cNvPr>
          <p:cNvSpPr txBox="1">
            <a:spLocks/>
          </p:cNvSpPr>
          <p:nvPr/>
        </p:nvSpPr>
        <p:spPr>
          <a:xfrm>
            <a:off x="2423473" y="408830"/>
            <a:ext cx="5724401" cy="1319865"/>
          </a:xfrm>
          <a:prstGeom prst="rect">
            <a:avLst/>
          </a:prstGeom>
        </p:spPr>
        <p:txBody>
          <a:bodyPr>
            <a:noAutofit/>
          </a:bodyPr>
          <a:lstStyle>
            <a:lvl1pPr algn="l" defTabSz="251635" rtl="0" eaLnBrk="1" latinLnBrk="0" hangingPunct="1">
              <a:lnSpc>
                <a:spcPct val="90000"/>
              </a:lnSpc>
              <a:spcBef>
                <a:spcPct val="0"/>
              </a:spcBef>
              <a:buNone/>
              <a:defRPr sz="1211"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nSpc>
                <a:spcPts val="3360"/>
              </a:lnSpc>
            </a:pPr>
            <a:r>
              <a:rPr lang="en-AU" sz="2800" b="1">
                <a:solidFill>
                  <a:schemeClr val="accent2"/>
                </a:solidFill>
                <a:latin typeface="Arial" panose="020B0604020202020204" pitchFamily="34" charset="0"/>
                <a:cs typeface="Arial" panose="020B0604020202020204" pitchFamily="34" charset="0"/>
              </a:rPr>
              <a:t>Review of the National Agreement on Closing the Gap </a:t>
            </a:r>
          </a:p>
          <a:p>
            <a:pPr>
              <a:lnSpc>
                <a:spcPts val="3360"/>
              </a:lnSpc>
            </a:pPr>
            <a:r>
              <a:rPr lang="en-AU" sz="2400">
                <a:solidFill>
                  <a:schemeClr val="accent2">
                    <a:lumMod val="20000"/>
                    <a:lumOff val="80000"/>
                  </a:schemeClr>
                </a:solidFill>
                <a:latin typeface="Arial" panose="020B0604020202020204" pitchFamily="34" charset="0"/>
                <a:cs typeface="Arial" panose="020B0604020202020204" pitchFamily="34" charset="0"/>
              </a:rPr>
              <a:t>Final Report</a:t>
            </a:r>
          </a:p>
        </p:txBody>
      </p:sp>
    </p:spTree>
    <p:custDataLst>
      <p:custData r:id="rId1"/>
      <p:custData r:id="rId2"/>
      <p:tags r:id="rId3"/>
    </p:custDataLst>
    <p:extLst>
      <p:ext uri="{BB962C8B-B14F-4D97-AF65-F5344CB8AC3E}">
        <p14:creationId xmlns:p14="http://schemas.microsoft.com/office/powerpoint/2010/main" val="25588733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graph with text and numbers&#10;&#10;Description automatically generated with medium confidence">
            <a:extLst>
              <a:ext uri="{FF2B5EF4-FFF2-40B4-BE49-F238E27FC236}">
                <a16:creationId xmlns:a16="http://schemas.microsoft.com/office/drawing/2014/main" id="{BBE21D63-DD73-92FC-EC5F-91E806EF54D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1" y="0"/>
            <a:ext cx="9142457" cy="5143500"/>
          </a:xfrm>
          <a:prstGeom prst="rect">
            <a:avLst/>
          </a:prstGeom>
        </p:spPr>
      </p:pic>
      <p:sp>
        <p:nvSpPr>
          <p:cNvPr id="2" name="Title 1">
            <a:extLst>
              <a:ext uri="{FF2B5EF4-FFF2-40B4-BE49-F238E27FC236}">
                <a16:creationId xmlns:a16="http://schemas.microsoft.com/office/drawing/2014/main" id="{25FB96E0-BB41-4F81-AF4C-9363972860B0}"/>
              </a:ext>
            </a:extLst>
          </p:cNvPr>
          <p:cNvSpPr>
            <a:spLocks noGrp="1"/>
          </p:cNvSpPr>
          <p:nvPr>
            <p:ph type="title"/>
          </p:nvPr>
        </p:nvSpPr>
        <p:spPr>
          <a:xfrm>
            <a:off x="154408" y="172391"/>
            <a:ext cx="4258410" cy="392415"/>
          </a:xfrm>
        </p:spPr>
        <p:txBody>
          <a:bodyPr/>
          <a:lstStyle/>
          <a:p>
            <a:r>
              <a:rPr lang="en-AU">
                <a:solidFill>
                  <a:schemeClr val="bg1"/>
                </a:solidFill>
              </a:rPr>
              <a:t>How we got here</a:t>
            </a:r>
          </a:p>
        </p:txBody>
      </p:sp>
      <p:sp>
        <p:nvSpPr>
          <p:cNvPr id="4" name="Text Placeholder 3">
            <a:extLst>
              <a:ext uri="{FF2B5EF4-FFF2-40B4-BE49-F238E27FC236}">
                <a16:creationId xmlns:a16="http://schemas.microsoft.com/office/drawing/2014/main" id="{8B386B35-490E-6284-504F-4B6264413D44}"/>
              </a:ext>
            </a:extLst>
          </p:cNvPr>
          <p:cNvSpPr>
            <a:spLocks noGrp="1"/>
          </p:cNvSpPr>
          <p:nvPr>
            <p:ph type="body" sz="quarter" idx="14"/>
          </p:nvPr>
        </p:nvSpPr>
        <p:spPr>
          <a:xfrm>
            <a:off x="4713084" y="4739813"/>
            <a:ext cx="3913600" cy="320257"/>
          </a:xfrm>
        </p:spPr>
        <p:txBody>
          <a:bodyPr/>
          <a:lstStyle/>
          <a:p>
            <a:r>
              <a:rPr lang="en-US" b="1">
                <a:solidFill>
                  <a:schemeClr val="bg1"/>
                </a:solidFill>
              </a:rPr>
              <a:t>National Agreement on Closing the Gap Review </a:t>
            </a:r>
            <a:r>
              <a:rPr lang="en-US">
                <a:solidFill>
                  <a:schemeClr val="bg1"/>
                </a:solidFill>
              </a:rPr>
              <a:t>Final Report</a:t>
            </a:r>
            <a:endParaRPr lang="en-AU">
              <a:solidFill>
                <a:schemeClr val="bg1"/>
              </a:solidFill>
            </a:endParaRPr>
          </a:p>
        </p:txBody>
      </p:sp>
      <p:sp>
        <p:nvSpPr>
          <p:cNvPr id="5" name="Slide Number Placeholder 4">
            <a:extLst>
              <a:ext uri="{FF2B5EF4-FFF2-40B4-BE49-F238E27FC236}">
                <a16:creationId xmlns:a16="http://schemas.microsoft.com/office/drawing/2014/main" id="{04D3F6E0-F55B-1075-B729-8168F1A2C3F8}"/>
              </a:ext>
            </a:extLst>
          </p:cNvPr>
          <p:cNvSpPr>
            <a:spLocks noGrp="1"/>
          </p:cNvSpPr>
          <p:nvPr>
            <p:ph type="sldNum" sz="quarter" idx="4"/>
          </p:nvPr>
        </p:nvSpPr>
        <p:spPr>
          <a:xfrm>
            <a:off x="8677438" y="4709357"/>
            <a:ext cx="269626" cy="335646"/>
          </a:xfrm>
        </p:spPr>
        <p:txBody>
          <a:bodyPr/>
          <a:lstStyle/>
          <a:p>
            <a:fld id="{8A657B52-D046-4802-A3DE-55E7ED70298C}" type="slidenum">
              <a:rPr lang="en-AU" smtClean="0">
                <a:solidFill>
                  <a:schemeClr val="bg1"/>
                </a:solidFill>
              </a:rPr>
              <a:pPr/>
              <a:t>2</a:t>
            </a:fld>
            <a:endParaRPr lang="en-AU">
              <a:solidFill>
                <a:schemeClr val="bg1"/>
              </a:solidFill>
            </a:endParaRPr>
          </a:p>
        </p:txBody>
      </p:sp>
      <p:sp>
        <p:nvSpPr>
          <p:cNvPr id="3" name="TextBox 2">
            <a:extLst>
              <a:ext uri="{FF2B5EF4-FFF2-40B4-BE49-F238E27FC236}">
                <a16:creationId xmlns:a16="http://schemas.microsoft.com/office/drawing/2014/main" id="{301293F2-E224-5EB0-A2D3-5EC49ACF54C8}"/>
              </a:ext>
            </a:extLst>
          </p:cNvPr>
          <p:cNvSpPr txBox="1"/>
          <p:nvPr>
            <p:extLst>
              <p:ext uri="{1162E1C5-73C7-4A58-AE30-91384D911F3F}">
                <p184:classification xmlns:p184="http://schemas.microsoft.com/office/powerpoint/2018/4/main" val="hdr"/>
              </p:ext>
            </p:extLst>
          </p:nvPr>
        </p:nvSpPr>
        <p:spPr>
          <a:xfrm>
            <a:off x="3423412" y="63500"/>
            <a:ext cx="2332038" cy="182880"/>
          </a:xfrm>
          <a:prstGeom prst="rect">
            <a:avLst/>
          </a:prstGeom>
        </p:spPr>
        <p:txBody>
          <a:bodyPr horzOverflow="overflow" lIns="0" tIns="0" rIns="0" bIns="0">
            <a:spAutoFit/>
          </a:bodyPr>
          <a:lstStyle/>
          <a:p>
            <a:pPr algn="ctr"/>
            <a:r>
              <a:rPr lang="en-AU" sz="1200">
                <a:solidFill>
                  <a:schemeClr val="bg1"/>
                </a:solidFill>
                <a:latin typeface="Calibri" panose="020F0502020204030204" pitchFamily="34" charset="0"/>
                <a:cs typeface="Calibri" panose="020F0502020204030204" pitchFamily="34" charset="0"/>
              </a:rPr>
              <a:t>OFFICIAL</a:t>
            </a:r>
            <a:endParaRPr lang="en-AU" sz="12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746723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576" y="194371"/>
            <a:ext cx="7468523" cy="392415"/>
          </a:xfrm>
        </p:spPr>
        <p:txBody>
          <a:bodyPr/>
          <a:lstStyle/>
          <a:p>
            <a:r>
              <a:rPr lang="en-AU" dirty="0">
                <a:solidFill>
                  <a:schemeClr val="bg2"/>
                </a:solidFill>
              </a:rPr>
              <a:t>Overall assessment – insufficient progress</a:t>
            </a:r>
          </a:p>
        </p:txBody>
      </p:sp>
      <p:sp>
        <p:nvSpPr>
          <p:cNvPr id="36" name="Text Placeholder 35"/>
          <p:cNvSpPr>
            <a:spLocks noGrp="1"/>
          </p:cNvSpPr>
          <p:nvPr>
            <p:ph type="body" sz="quarter" idx="14"/>
          </p:nvPr>
        </p:nvSpPr>
        <p:spPr>
          <a:xfrm>
            <a:off x="4776107" y="4707997"/>
            <a:ext cx="3867149" cy="335646"/>
          </a:xfrm>
        </p:spPr>
        <p:txBody>
          <a:bodyPr>
            <a:normAutofit/>
          </a:bodyPr>
          <a:lstStyle/>
          <a:p>
            <a:r>
              <a:rPr lang="en-AU" b="1"/>
              <a:t>National Agreement on Closing the Gap Review </a:t>
            </a:r>
            <a:r>
              <a:rPr lang="en-AU"/>
              <a:t>Final Report</a:t>
            </a:r>
          </a:p>
        </p:txBody>
      </p:sp>
      <p:sp>
        <p:nvSpPr>
          <p:cNvPr id="5" name="Slide Number Placeholder 4"/>
          <p:cNvSpPr>
            <a:spLocks noGrp="1"/>
          </p:cNvSpPr>
          <p:nvPr>
            <p:ph type="sldNum" sz="quarter" idx="4"/>
          </p:nvPr>
        </p:nvSpPr>
        <p:spPr>
          <a:prstGeom prst="rect">
            <a:avLst/>
          </a:prstGeom>
        </p:spPr>
        <p:txBody>
          <a:bodyPr/>
          <a:lstStyle/>
          <a:p>
            <a:fld id="{8A657B52-D046-4802-A3DE-55E7ED70298C}" type="slidenum">
              <a:rPr lang="en-AU"/>
              <a:pPr/>
              <a:t>3</a:t>
            </a:fld>
            <a:endParaRPr lang="en-AU"/>
          </a:p>
        </p:txBody>
      </p:sp>
      <p:pic>
        <p:nvPicPr>
          <p:cNvPr id="57" name="Picture 56" descr="A circular design with orange and red dots&#10;&#10;Description automatically generated">
            <a:extLst>
              <a:ext uri="{FF2B5EF4-FFF2-40B4-BE49-F238E27FC236}">
                <a16:creationId xmlns:a16="http://schemas.microsoft.com/office/drawing/2014/main" id="{5B5A042B-2228-F6B9-CCEC-561E0DAD2A0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1" b="48078"/>
          <a:stretch/>
        </p:blipFill>
        <p:spPr>
          <a:xfrm>
            <a:off x="302109" y="4212743"/>
            <a:ext cx="1760562" cy="930757"/>
          </a:xfrm>
          <a:prstGeom prst="rect">
            <a:avLst/>
          </a:prstGeom>
        </p:spPr>
      </p:pic>
      <p:pic>
        <p:nvPicPr>
          <p:cNvPr id="59" name="Picture 58" descr="A blue and green circular design&#10;&#10;Description automatically generated">
            <a:extLst>
              <a:ext uri="{FF2B5EF4-FFF2-40B4-BE49-F238E27FC236}">
                <a16:creationId xmlns:a16="http://schemas.microsoft.com/office/drawing/2014/main" id="{6816974F-3119-F85A-D7EF-F6929AC9CA9D}"/>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b="50000"/>
          <a:stretch/>
        </p:blipFill>
        <p:spPr>
          <a:xfrm>
            <a:off x="2355326" y="4481145"/>
            <a:ext cx="1297302" cy="662355"/>
          </a:xfrm>
          <a:prstGeom prst="rect">
            <a:avLst/>
          </a:prstGeom>
        </p:spPr>
      </p:pic>
      <p:grpSp>
        <p:nvGrpSpPr>
          <p:cNvPr id="13" name="Group 12">
            <a:extLst>
              <a:ext uri="{FF2B5EF4-FFF2-40B4-BE49-F238E27FC236}">
                <a16:creationId xmlns:a16="http://schemas.microsoft.com/office/drawing/2014/main" id="{EBA291BD-3E36-E31D-38DD-964D82AC5202}"/>
              </a:ext>
              <a:ext uri="{C183D7F6-B498-43B3-948B-1728B52AA6E4}">
                <adec:decorative xmlns:adec="http://schemas.microsoft.com/office/drawing/2017/decorative" val="1"/>
              </a:ext>
            </a:extLst>
          </p:cNvPr>
          <p:cNvGrpSpPr/>
          <p:nvPr/>
        </p:nvGrpSpPr>
        <p:grpSpPr>
          <a:xfrm>
            <a:off x="302109" y="819439"/>
            <a:ext cx="7893345" cy="3307679"/>
            <a:chOff x="486274" y="1282422"/>
            <a:chExt cx="7893345" cy="3307679"/>
          </a:xfrm>
        </p:grpSpPr>
        <p:sp>
          <p:nvSpPr>
            <p:cNvPr id="3" name="TextBox 2">
              <a:extLst>
                <a:ext uri="{FF2B5EF4-FFF2-40B4-BE49-F238E27FC236}">
                  <a16:creationId xmlns:a16="http://schemas.microsoft.com/office/drawing/2014/main" id="{34A855B1-F624-7D39-CB24-7BA29E4F376D}"/>
                </a:ext>
              </a:extLst>
            </p:cNvPr>
            <p:cNvSpPr txBox="1"/>
            <p:nvPr/>
          </p:nvSpPr>
          <p:spPr>
            <a:xfrm>
              <a:off x="490378" y="1282422"/>
              <a:ext cx="7889241" cy="444757"/>
            </a:xfrm>
            <a:prstGeom prst="roundRect">
              <a:avLst/>
            </a:prstGeom>
            <a:solidFill>
              <a:srgbClr val="FBF3EC"/>
            </a:solidFill>
          </p:spPr>
          <p:txBody>
            <a:bodyPr wrap="square" lIns="108000" tIns="72000" rIns="108000" bIns="72000" rtlCol="0">
              <a:noAutofit/>
            </a:bodyPr>
            <a:lstStyle/>
            <a:p>
              <a:pPr marL="360000" lvl="1">
                <a:spcAft>
                  <a:spcPts val="1800"/>
                </a:spcAft>
              </a:pPr>
              <a:r>
                <a:rPr lang="en-US" sz="1600">
                  <a:effectLst/>
                  <a:latin typeface="Segoe UI" panose="020B0502040204020203" pitchFamily="34" charset="0"/>
                </a:rPr>
                <a:t>The commitment to shared decision making is rarely achieved in practice</a:t>
              </a:r>
              <a:endParaRPr lang="en-US" sz="1600">
                <a:effectLst/>
                <a:latin typeface="Arial" panose="020B0604020202020204" pitchFamily="34" charset="0"/>
                <a:ea typeface="Arial" panose="020B060402020202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A6EDE1FE-97F1-0160-AEA5-38B5F4D55857}"/>
                </a:ext>
              </a:extLst>
            </p:cNvPr>
            <p:cNvSpPr txBox="1"/>
            <p:nvPr/>
          </p:nvSpPr>
          <p:spPr>
            <a:xfrm>
              <a:off x="490378" y="1851898"/>
              <a:ext cx="7889241" cy="444757"/>
            </a:xfrm>
            <a:prstGeom prst="roundRect">
              <a:avLst/>
            </a:prstGeom>
            <a:solidFill>
              <a:srgbClr val="FBF3EC"/>
            </a:solidFill>
          </p:spPr>
          <p:txBody>
            <a:bodyPr wrap="square" lIns="108000" tIns="72000" rIns="108000" bIns="72000" rtlCol="0">
              <a:noAutofit/>
            </a:bodyPr>
            <a:lstStyle/>
            <a:p>
              <a:pPr marL="360000" lvl="1">
                <a:spcAft>
                  <a:spcPts val="1800"/>
                </a:spcAft>
              </a:pPr>
              <a:r>
                <a:rPr lang="en-US" sz="1600">
                  <a:effectLst/>
                  <a:latin typeface="Segoe UI" panose="020B0502040204020203" pitchFamily="34" charset="0"/>
                </a:rPr>
                <a:t>Government policy doesn’t reflect the value of the community-controlled sector</a:t>
              </a:r>
              <a:br>
                <a:rPr lang="en-US" sz="1600">
                  <a:effectLst/>
                  <a:latin typeface="Segoe UI" panose="020B0502040204020203" pitchFamily="34" charset="0"/>
                </a:rPr>
              </a:br>
              <a:endParaRPr lang="en-US" sz="1600">
                <a:effectLst/>
                <a:latin typeface="Arial" panose="020B0604020202020204" pitchFamily="34" charset="0"/>
                <a:ea typeface="Arial" panose="020B060402020202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DB66CE7A-8B24-12B3-3639-5A79DEDB2656}"/>
                </a:ext>
              </a:extLst>
            </p:cNvPr>
            <p:cNvSpPr txBox="1"/>
            <p:nvPr/>
          </p:nvSpPr>
          <p:spPr>
            <a:xfrm>
              <a:off x="490378" y="2421374"/>
              <a:ext cx="7889241" cy="444757"/>
            </a:xfrm>
            <a:prstGeom prst="roundRect">
              <a:avLst/>
            </a:prstGeom>
            <a:solidFill>
              <a:srgbClr val="FBF3EC"/>
            </a:solidFill>
          </p:spPr>
          <p:txBody>
            <a:bodyPr wrap="square" lIns="108000" tIns="72000" rIns="108000" bIns="72000" rtlCol="0">
              <a:noAutofit/>
            </a:bodyPr>
            <a:lstStyle/>
            <a:p>
              <a:pPr marL="360000" lvl="1">
                <a:spcAft>
                  <a:spcPts val="1800"/>
                </a:spcAft>
              </a:pPr>
              <a:r>
                <a:rPr lang="en-US" sz="1600">
                  <a:effectLst/>
                  <a:latin typeface="Segoe UI" panose="020B0502040204020203" pitchFamily="34" charset="0"/>
                </a:rPr>
                <a:t>The transformation of government </a:t>
              </a:r>
              <a:r>
                <a:rPr lang="en-US" sz="1600" err="1">
                  <a:effectLst/>
                  <a:latin typeface="Segoe UI" panose="020B0502040204020203" pitchFamily="34" charset="0"/>
                </a:rPr>
                <a:t>organisations</a:t>
              </a:r>
              <a:r>
                <a:rPr lang="en-US" sz="1600">
                  <a:effectLst/>
                  <a:latin typeface="Segoe UI" panose="020B0502040204020203" pitchFamily="34" charset="0"/>
                </a:rPr>
                <a:t> has barely begun </a:t>
              </a:r>
              <a:endParaRPr lang="en-US" sz="1600">
                <a:effectLst/>
                <a:latin typeface="Arial" panose="020B0604020202020204" pitchFamily="34" charset="0"/>
                <a:ea typeface="Arial" panose="020B060402020202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E1D029CB-6150-4F24-FE54-E4E645340AAF}"/>
                </a:ext>
              </a:extLst>
            </p:cNvPr>
            <p:cNvSpPr txBox="1"/>
            <p:nvPr/>
          </p:nvSpPr>
          <p:spPr>
            <a:xfrm>
              <a:off x="490378" y="2992288"/>
              <a:ext cx="7889241" cy="444757"/>
            </a:xfrm>
            <a:prstGeom prst="roundRect">
              <a:avLst/>
            </a:prstGeom>
            <a:solidFill>
              <a:srgbClr val="FBF3EC"/>
            </a:solidFill>
          </p:spPr>
          <p:txBody>
            <a:bodyPr wrap="square" lIns="108000" tIns="72000" rIns="108000" bIns="72000" rtlCol="0">
              <a:noAutofit/>
            </a:bodyPr>
            <a:lstStyle/>
            <a:p>
              <a:pPr marL="360000" lvl="1">
                <a:spcAft>
                  <a:spcPts val="1800"/>
                </a:spcAft>
              </a:pPr>
              <a:r>
                <a:rPr lang="en-US" sz="1600">
                  <a:effectLst/>
                  <a:latin typeface="Segoe UI" panose="020B0502040204020203" pitchFamily="34" charset="0"/>
                </a:rPr>
                <a:t>Governments are not enabling Aboriginal and Torres Strait Islander led data</a:t>
              </a:r>
              <a:endParaRPr lang="en-US" sz="1600">
                <a:effectLst/>
                <a:latin typeface="Arial" panose="020B0604020202020204" pitchFamily="34" charset="0"/>
                <a:ea typeface="Arial" panose="020B060402020202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9515D2D9-93BA-6B86-15F4-8A1647B2A815}"/>
                </a:ext>
              </a:extLst>
            </p:cNvPr>
            <p:cNvSpPr txBox="1"/>
            <p:nvPr/>
          </p:nvSpPr>
          <p:spPr>
            <a:xfrm>
              <a:off x="490378" y="3568816"/>
              <a:ext cx="7889241" cy="444757"/>
            </a:xfrm>
            <a:prstGeom prst="roundRect">
              <a:avLst/>
            </a:prstGeom>
            <a:solidFill>
              <a:srgbClr val="FBF3EC"/>
            </a:solidFill>
          </p:spPr>
          <p:txBody>
            <a:bodyPr wrap="square" lIns="108000" tIns="72000" rIns="108000" bIns="72000" rtlCol="0">
              <a:noAutofit/>
            </a:bodyPr>
            <a:lstStyle/>
            <a:p>
              <a:pPr marL="360000" lvl="1">
                <a:spcAft>
                  <a:spcPts val="1800"/>
                </a:spcAft>
              </a:pPr>
              <a:r>
                <a:rPr lang="en-US" sz="1600">
                  <a:effectLst/>
                  <a:latin typeface="Segoe UI" panose="020B0502040204020203" pitchFamily="34" charset="0"/>
                </a:rPr>
                <a:t>Performance reporting provides only a partial picture of progress</a:t>
              </a:r>
              <a:br>
                <a:rPr lang="en-US" sz="1600">
                  <a:effectLst/>
                  <a:latin typeface="Segoe UI" panose="020B0502040204020203" pitchFamily="34" charset="0"/>
                </a:rPr>
              </a:br>
              <a:endParaRPr lang="en-US" sz="1600">
                <a:effectLst/>
                <a:latin typeface="Arial" panose="020B0604020202020204" pitchFamily="34" charset="0"/>
                <a:ea typeface="Arial" panose="020B060402020202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6967AA36-299C-9599-4AA6-FD5889E7591A}"/>
                </a:ext>
              </a:extLst>
            </p:cNvPr>
            <p:cNvSpPr txBox="1"/>
            <p:nvPr/>
          </p:nvSpPr>
          <p:spPr>
            <a:xfrm>
              <a:off x="486274" y="4145344"/>
              <a:ext cx="7889241" cy="444757"/>
            </a:xfrm>
            <a:prstGeom prst="roundRect">
              <a:avLst/>
            </a:prstGeom>
            <a:solidFill>
              <a:srgbClr val="FBF3EC"/>
            </a:solidFill>
          </p:spPr>
          <p:txBody>
            <a:bodyPr wrap="square" lIns="108000" tIns="72000" rIns="108000" bIns="72000" rtlCol="0">
              <a:noAutofit/>
            </a:bodyPr>
            <a:lstStyle/>
            <a:p>
              <a:pPr marL="360000" lvl="1">
                <a:spcAft>
                  <a:spcPts val="1800"/>
                </a:spcAft>
              </a:pPr>
              <a:r>
                <a:rPr lang="en-US" sz="1600">
                  <a:effectLst/>
                  <a:latin typeface="Segoe UI" panose="020B0502040204020203" pitchFamily="34" charset="0"/>
                </a:rPr>
                <a:t>Accountability for delivering on the commitments in the Agreement is lacking</a:t>
              </a:r>
              <a:endParaRPr lang="en-US" sz="1600">
                <a:effectLst/>
                <a:latin typeface="Arial" panose="020B0604020202020204" pitchFamily="34" charset="0"/>
                <a:ea typeface="Arial" panose="020B0604020202020204" pitchFamily="34" charset="0"/>
                <a:cs typeface="Times New Roman" panose="02020603050405020304" pitchFamily="18" charset="0"/>
              </a:endParaRPr>
            </a:p>
          </p:txBody>
        </p:sp>
      </p:grpSp>
      <p:grpSp>
        <p:nvGrpSpPr>
          <p:cNvPr id="108" name="Group 107">
            <a:extLst>
              <a:ext uri="{FF2B5EF4-FFF2-40B4-BE49-F238E27FC236}">
                <a16:creationId xmlns:a16="http://schemas.microsoft.com/office/drawing/2014/main" id="{909C5C6E-09D7-7FB6-D5B3-9662562E7A53}"/>
              </a:ext>
              <a:ext uri="{C183D7F6-B498-43B3-948B-1728B52AA6E4}">
                <adec:decorative xmlns:adec="http://schemas.microsoft.com/office/drawing/2017/decorative" val="1"/>
              </a:ext>
            </a:extLst>
          </p:cNvPr>
          <p:cNvGrpSpPr>
            <a:grpSpLocks noChangeAspect="1"/>
          </p:cNvGrpSpPr>
          <p:nvPr/>
        </p:nvGrpSpPr>
        <p:grpSpPr>
          <a:xfrm>
            <a:off x="376273" y="865487"/>
            <a:ext cx="330957" cy="352659"/>
            <a:chOff x="581935" y="3525732"/>
            <a:chExt cx="511740" cy="545297"/>
          </a:xfrm>
        </p:grpSpPr>
        <p:pic>
          <p:nvPicPr>
            <p:cNvPr id="109" name="Picture 108">
              <a:extLst>
                <a:ext uri="{FF2B5EF4-FFF2-40B4-BE49-F238E27FC236}">
                  <a16:creationId xmlns:a16="http://schemas.microsoft.com/office/drawing/2014/main" id="{74E9D2D8-2C29-C64E-69EF-4AD00D9F15EF}"/>
                </a:ext>
              </a:extLst>
            </p:cNvPr>
            <p:cNvPicPr>
              <a:picLocks noChangeAspect="1"/>
            </p:cNvPicPr>
            <p:nvPr/>
          </p:nvPicPr>
          <p:blipFill>
            <a:blip r:embed="rId7"/>
            <a:stretch>
              <a:fillRect/>
            </a:stretch>
          </p:blipFill>
          <p:spPr>
            <a:xfrm>
              <a:off x="581935" y="3525732"/>
              <a:ext cx="511740" cy="545297"/>
            </a:xfrm>
            <a:prstGeom prst="rect">
              <a:avLst/>
            </a:prstGeom>
          </p:spPr>
        </p:pic>
        <p:pic>
          <p:nvPicPr>
            <p:cNvPr id="110" name="Picture 109" descr="A close up of a foot print&#10;&#10;Description automatically generated">
              <a:extLst>
                <a:ext uri="{FF2B5EF4-FFF2-40B4-BE49-F238E27FC236}">
                  <a16:creationId xmlns:a16="http://schemas.microsoft.com/office/drawing/2014/main" id="{DEF902F0-4B80-3F4A-BA86-054F91418C7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29914" y="3665788"/>
              <a:ext cx="415780" cy="211374"/>
            </a:xfrm>
            <a:prstGeom prst="rect">
              <a:avLst/>
            </a:prstGeom>
          </p:spPr>
        </p:pic>
      </p:grpSp>
      <p:grpSp>
        <p:nvGrpSpPr>
          <p:cNvPr id="14" name="Group 13">
            <a:extLst>
              <a:ext uri="{FF2B5EF4-FFF2-40B4-BE49-F238E27FC236}">
                <a16:creationId xmlns:a16="http://schemas.microsoft.com/office/drawing/2014/main" id="{D7EDAC5D-7332-C689-6CD0-6775FE8CDC63}"/>
              </a:ext>
              <a:ext uri="{C183D7F6-B498-43B3-948B-1728B52AA6E4}">
                <adec:decorative xmlns:adec="http://schemas.microsoft.com/office/drawing/2017/decorative" val="1"/>
              </a:ext>
            </a:extLst>
          </p:cNvPr>
          <p:cNvGrpSpPr>
            <a:grpSpLocks noChangeAspect="1"/>
          </p:cNvGrpSpPr>
          <p:nvPr/>
        </p:nvGrpSpPr>
        <p:grpSpPr>
          <a:xfrm>
            <a:off x="376273" y="1447282"/>
            <a:ext cx="330957" cy="352659"/>
            <a:chOff x="581935" y="3525732"/>
            <a:chExt cx="511740" cy="545297"/>
          </a:xfrm>
        </p:grpSpPr>
        <p:pic>
          <p:nvPicPr>
            <p:cNvPr id="15" name="Picture 14">
              <a:extLst>
                <a:ext uri="{FF2B5EF4-FFF2-40B4-BE49-F238E27FC236}">
                  <a16:creationId xmlns:a16="http://schemas.microsoft.com/office/drawing/2014/main" id="{97E2CFCB-486E-15DE-C7DE-CDC450AAFEE7}"/>
                </a:ext>
              </a:extLst>
            </p:cNvPr>
            <p:cNvPicPr>
              <a:picLocks noChangeAspect="1"/>
            </p:cNvPicPr>
            <p:nvPr/>
          </p:nvPicPr>
          <p:blipFill>
            <a:blip r:embed="rId7"/>
            <a:stretch>
              <a:fillRect/>
            </a:stretch>
          </p:blipFill>
          <p:spPr>
            <a:xfrm>
              <a:off x="581935" y="3525732"/>
              <a:ext cx="511740" cy="545297"/>
            </a:xfrm>
            <a:prstGeom prst="rect">
              <a:avLst/>
            </a:prstGeom>
          </p:spPr>
        </p:pic>
        <p:pic>
          <p:nvPicPr>
            <p:cNvPr id="16" name="Picture 15" descr="A close up of a foot print&#10;&#10;Description automatically generated">
              <a:extLst>
                <a:ext uri="{FF2B5EF4-FFF2-40B4-BE49-F238E27FC236}">
                  <a16:creationId xmlns:a16="http://schemas.microsoft.com/office/drawing/2014/main" id="{231A83A9-95EE-95AC-245A-0F50AE86FE8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29914" y="3665788"/>
              <a:ext cx="415780" cy="211374"/>
            </a:xfrm>
            <a:prstGeom prst="rect">
              <a:avLst/>
            </a:prstGeom>
          </p:spPr>
        </p:pic>
      </p:grpSp>
      <p:grpSp>
        <p:nvGrpSpPr>
          <p:cNvPr id="18" name="Group 17">
            <a:extLst>
              <a:ext uri="{FF2B5EF4-FFF2-40B4-BE49-F238E27FC236}">
                <a16:creationId xmlns:a16="http://schemas.microsoft.com/office/drawing/2014/main" id="{289DEC44-536C-699E-C671-0C51E0AECBB9}"/>
              </a:ext>
              <a:ext uri="{C183D7F6-B498-43B3-948B-1728B52AA6E4}">
                <adec:decorative xmlns:adec="http://schemas.microsoft.com/office/drawing/2017/decorative" val="1"/>
              </a:ext>
            </a:extLst>
          </p:cNvPr>
          <p:cNvGrpSpPr>
            <a:grpSpLocks noChangeAspect="1"/>
          </p:cNvGrpSpPr>
          <p:nvPr/>
        </p:nvGrpSpPr>
        <p:grpSpPr>
          <a:xfrm>
            <a:off x="379862" y="1998948"/>
            <a:ext cx="330957" cy="352659"/>
            <a:chOff x="581935" y="3525732"/>
            <a:chExt cx="511740" cy="545297"/>
          </a:xfrm>
        </p:grpSpPr>
        <p:pic>
          <p:nvPicPr>
            <p:cNvPr id="19" name="Picture 18">
              <a:extLst>
                <a:ext uri="{FF2B5EF4-FFF2-40B4-BE49-F238E27FC236}">
                  <a16:creationId xmlns:a16="http://schemas.microsoft.com/office/drawing/2014/main" id="{9D8CB1AA-4110-557F-BA0A-8D3CCFCCA45A}"/>
                </a:ext>
              </a:extLst>
            </p:cNvPr>
            <p:cNvPicPr>
              <a:picLocks noChangeAspect="1"/>
            </p:cNvPicPr>
            <p:nvPr/>
          </p:nvPicPr>
          <p:blipFill>
            <a:blip r:embed="rId7"/>
            <a:stretch>
              <a:fillRect/>
            </a:stretch>
          </p:blipFill>
          <p:spPr>
            <a:xfrm>
              <a:off x="581935" y="3525732"/>
              <a:ext cx="511740" cy="545297"/>
            </a:xfrm>
            <a:prstGeom prst="rect">
              <a:avLst/>
            </a:prstGeom>
          </p:spPr>
        </p:pic>
        <p:pic>
          <p:nvPicPr>
            <p:cNvPr id="20" name="Picture 19" descr="A close up of a foot print&#10;&#10;Description automatically generated">
              <a:extLst>
                <a:ext uri="{FF2B5EF4-FFF2-40B4-BE49-F238E27FC236}">
                  <a16:creationId xmlns:a16="http://schemas.microsoft.com/office/drawing/2014/main" id="{D118DE66-BAEE-4D2E-EE12-DA08CCAE82D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29914" y="3665788"/>
              <a:ext cx="415780" cy="211374"/>
            </a:xfrm>
            <a:prstGeom prst="rect">
              <a:avLst/>
            </a:prstGeom>
          </p:spPr>
        </p:pic>
      </p:grpSp>
      <p:grpSp>
        <p:nvGrpSpPr>
          <p:cNvPr id="21" name="Group 20">
            <a:extLst>
              <a:ext uri="{FF2B5EF4-FFF2-40B4-BE49-F238E27FC236}">
                <a16:creationId xmlns:a16="http://schemas.microsoft.com/office/drawing/2014/main" id="{8FC3FFF8-8720-15C9-C745-431A66C7C12B}"/>
              </a:ext>
              <a:ext uri="{C183D7F6-B498-43B3-948B-1728B52AA6E4}">
                <adec:decorative xmlns:adec="http://schemas.microsoft.com/office/drawing/2017/decorative" val="1"/>
              </a:ext>
            </a:extLst>
          </p:cNvPr>
          <p:cNvGrpSpPr>
            <a:grpSpLocks noChangeAspect="1"/>
          </p:cNvGrpSpPr>
          <p:nvPr/>
        </p:nvGrpSpPr>
        <p:grpSpPr>
          <a:xfrm>
            <a:off x="376271" y="2581687"/>
            <a:ext cx="330957" cy="352659"/>
            <a:chOff x="581935" y="3525732"/>
            <a:chExt cx="511740" cy="545297"/>
          </a:xfrm>
        </p:grpSpPr>
        <p:pic>
          <p:nvPicPr>
            <p:cNvPr id="22" name="Picture 21">
              <a:extLst>
                <a:ext uri="{FF2B5EF4-FFF2-40B4-BE49-F238E27FC236}">
                  <a16:creationId xmlns:a16="http://schemas.microsoft.com/office/drawing/2014/main" id="{89CD5325-37A0-A63A-F340-09E333C3AC6F}"/>
                </a:ext>
              </a:extLst>
            </p:cNvPr>
            <p:cNvPicPr>
              <a:picLocks noChangeAspect="1"/>
            </p:cNvPicPr>
            <p:nvPr/>
          </p:nvPicPr>
          <p:blipFill>
            <a:blip r:embed="rId7"/>
            <a:stretch>
              <a:fillRect/>
            </a:stretch>
          </p:blipFill>
          <p:spPr>
            <a:xfrm>
              <a:off x="581935" y="3525732"/>
              <a:ext cx="511740" cy="545297"/>
            </a:xfrm>
            <a:prstGeom prst="rect">
              <a:avLst/>
            </a:prstGeom>
          </p:spPr>
        </p:pic>
        <p:pic>
          <p:nvPicPr>
            <p:cNvPr id="23" name="Picture 22" descr="A close up of a foot print&#10;&#10;Description automatically generated">
              <a:extLst>
                <a:ext uri="{FF2B5EF4-FFF2-40B4-BE49-F238E27FC236}">
                  <a16:creationId xmlns:a16="http://schemas.microsoft.com/office/drawing/2014/main" id="{CB9232F0-0C1B-EB16-80D3-523E2DE5F69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29914" y="3665788"/>
              <a:ext cx="415780" cy="211374"/>
            </a:xfrm>
            <a:prstGeom prst="rect">
              <a:avLst/>
            </a:prstGeom>
          </p:spPr>
        </p:pic>
      </p:grpSp>
      <p:grpSp>
        <p:nvGrpSpPr>
          <p:cNvPr id="24" name="Group 23">
            <a:extLst>
              <a:ext uri="{FF2B5EF4-FFF2-40B4-BE49-F238E27FC236}">
                <a16:creationId xmlns:a16="http://schemas.microsoft.com/office/drawing/2014/main" id="{463E1864-84DD-0D9B-95A0-22458F4F12D4}"/>
              </a:ext>
              <a:ext uri="{C183D7F6-B498-43B3-948B-1728B52AA6E4}">
                <adec:decorative xmlns:adec="http://schemas.microsoft.com/office/drawing/2017/decorative" val="1"/>
              </a:ext>
            </a:extLst>
          </p:cNvPr>
          <p:cNvGrpSpPr>
            <a:grpSpLocks noChangeAspect="1"/>
          </p:cNvGrpSpPr>
          <p:nvPr/>
        </p:nvGrpSpPr>
        <p:grpSpPr>
          <a:xfrm>
            <a:off x="376269" y="3151881"/>
            <a:ext cx="330957" cy="352659"/>
            <a:chOff x="581935" y="3525732"/>
            <a:chExt cx="511740" cy="545297"/>
          </a:xfrm>
        </p:grpSpPr>
        <p:pic>
          <p:nvPicPr>
            <p:cNvPr id="26" name="Picture 25">
              <a:extLst>
                <a:ext uri="{FF2B5EF4-FFF2-40B4-BE49-F238E27FC236}">
                  <a16:creationId xmlns:a16="http://schemas.microsoft.com/office/drawing/2014/main" id="{B51FC976-1B86-645E-3FBF-86A95D34142D}"/>
                </a:ext>
              </a:extLst>
            </p:cNvPr>
            <p:cNvPicPr>
              <a:picLocks noChangeAspect="1"/>
            </p:cNvPicPr>
            <p:nvPr/>
          </p:nvPicPr>
          <p:blipFill>
            <a:blip r:embed="rId7"/>
            <a:stretch>
              <a:fillRect/>
            </a:stretch>
          </p:blipFill>
          <p:spPr>
            <a:xfrm>
              <a:off x="581935" y="3525732"/>
              <a:ext cx="511740" cy="545297"/>
            </a:xfrm>
            <a:prstGeom prst="rect">
              <a:avLst/>
            </a:prstGeom>
          </p:spPr>
        </p:pic>
        <p:pic>
          <p:nvPicPr>
            <p:cNvPr id="27" name="Picture 26" descr="A close up of a foot print&#10;&#10;Description automatically generated">
              <a:extLst>
                <a:ext uri="{FF2B5EF4-FFF2-40B4-BE49-F238E27FC236}">
                  <a16:creationId xmlns:a16="http://schemas.microsoft.com/office/drawing/2014/main" id="{3C8E6C69-1AD6-F16E-F6EA-C6A0AB68C6F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29914" y="3665788"/>
              <a:ext cx="415780" cy="211374"/>
            </a:xfrm>
            <a:prstGeom prst="rect">
              <a:avLst/>
            </a:prstGeom>
          </p:spPr>
        </p:pic>
      </p:grpSp>
      <p:grpSp>
        <p:nvGrpSpPr>
          <p:cNvPr id="28" name="Group 27">
            <a:extLst>
              <a:ext uri="{FF2B5EF4-FFF2-40B4-BE49-F238E27FC236}">
                <a16:creationId xmlns:a16="http://schemas.microsoft.com/office/drawing/2014/main" id="{9A7D9CA8-33DF-B6FB-43A7-550231D24DC8}"/>
              </a:ext>
              <a:ext uri="{C183D7F6-B498-43B3-948B-1728B52AA6E4}">
                <adec:decorative xmlns:adec="http://schemas.microsoft.com/office/drawing/2017/decorative" val="1"/>
              </a:ext>
            </a:extLst>
          </p:cNvPr>
          <p:cNvGrpSpPr>
            <a:grpSpLocks noChangeAspect="1"/>
          </p:cNvGrpSpPr>
          <p:nvPr/>
        </p:nvGrpSpPr>
        <p:grpSpPr>
          <a:xfrm>
            <a:off x="376267" y="3728409"/>
            <a:ext cx="330957" cy="352659"/>
            <a:chOff x="581935" y="3525732"/>
            <a:chExt cx="511740" cy="545297"/>
          </a:xfrm>
        </p:grpSpPr>
        <p:pic>
          <p:nvPicPr>
            <p:cNvPr id="29" name="Picture 28">
              <a:extLst>
                <a:ext uri="{FF2B5EF4-FFF2-40B4-BE49-F238E27FC236}">
                  <a16:creationId xmlns:a16="http://schemas.microsoft.com/office/drawing/2014/main" id="{51E793FC-0202-4DB6-090C-D196C4C9F96B}"/>
                </a:ext>
              </a:extLst>
            </p:cNvPr>
            <p:cNvPicPr>
              <a:picLocks noChangeAspect="1"/>
            </p:cNvPicPr>
            <p:nvPr/>
          </p:nvPicPr>
          <p:blipFill>
            <a:blip r:embed="rId7"/>
            <a:stretch>
              <a:fillRect/>
            </a:stretch>
          </p:blipFill>
          <p:spPr>
            <a:xfrm>
              <a:off x="581935" y="3525732"/>
              <a:ext cx="511740" cy="545297"/>
            </a:xfrm>
            <a:prstGeom prst="rect">
              <a:avLst/>
            </a:prstGeom>
          </p:spPr>
        </p:pic>
        <p:pic>
          <p:nvPicPr>
            <p:cNvPr id="30" name="Picture 29" descr="A close up of a foot print&#10;&#10;Description automatically generated">
              <a:extLst>
                <a:ext uri="{FF2B5EF4-FFF2-40B4-BE49-F238E27FC236}">
                  <a16:creationId xmlns:a16="http://schemas.microsoft.com/office/drawing/2014/main" id="{24804254-A600-087C-C658-92041D89FE7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29914" y="3665788"/>
              <a:ext cx="415780" cy="211374"/>
            </a:xfrm>
            <a:prstGeom prst="rect">
              <a:avLst/>
            </a:prstGeom>
          </p:spPr>
        </p:pic>
      </p:grpSp>
    </p:spTree>
    <p:custDataLst>
      <p:custData r:id="rId1"/>
      <p:custData r:id="rId2"/>
    </p:custDataLst>
    <p:extLst>
      <p:ext uri="{BB962C8B-B14F-4D97-AF65-F5344CB8AC3E}">
        <p14:creationId xmlns:p14="http://schemas.microsoft.com/office/powerpoint/2010/main" val="27711316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576" y="194371"/>
            <a:ext cx="7897149" cy="1105792"/>
          </a:xfrm>
        </p:spPr>
        <p:txBody>
          <a:bodyPr wrap="square"/>
          <a:lstStyle/>
          <a:p>
            <a:r>
              <a:rPr lang="en-AU">
                <a:solidFill>
                  <a:schemeClr val="bg2"/>
                </a:solidFill>
              </a:rPr>
              <a:t>To achieve change, the Commission is making four thematic recommendations, each with specific actions</a:t>
            </a:r>
          </a:p>
        </p:txBody>
      </p:sp>
      <p:sp>
        <p:nvSpPr>
          <p:cNvPr id="36" name="Text Placeholder 35"/>
          <p:cNvSpPr>
            <a:spLocks noGrp="1"/>
          </p:cNvSpPr>
          <p:nvPr>
            <p:ph type="body" sz="quarter" idx="14"/>
          </p:nvPr>
        </p:nvSpPr>
        <p:spPr>
          <a:xfrm>
            <a:off x="4776107" y="4707997"/>
            <a:ext cx="3867149" cy="335646"/>
          </a:xfrm>
        </p:spPr>
        <p:txBody>
          <a:bodyPr>
            <a:normAutofit/>
          </a:bodyPr>
          <a:lstStyle/>
          <a:p>
            <a:r>
              <a:rPr lang="en-AU" b="1"/>
              <a:t>National Agreement on Closing the Gap Review </a:t>
            </a:r>
            <a:r>
              <a:rPr lang="en-AU"/>
              <a:t>Final Report</a:t>
            </a:r>
          </a:p>
        </p:txBody>
      </p:sp>
      <p:sp>
        <p:nvSpPr>
          <p:cNvPr id="5" name="Slide Number Placeholder 4"/>
          <p:cNvSpPr>
            <a:spLocks noGrp="1"/>
          </p:cNvSpPr>
          <p:nvPr>
            <p:ph type="sldNum" sz="quarter" idx="4"/>
          </p:nvPr>
        </p:nvSpPr>
        <p:spPr>
          <a:prstGeom prst="rect">
            <a:avLst/>
          </a:prstGeom>
        </p:spPr>
        <p:txBody>
          <a:bodyPr/>
          <a:lstStyle/>
          <a:p>
            <a:fld id="{8A657B52-D046-4802-A3DE-55E7ED70298C}" type="slidenum">
              <a:rPr lang="en-AU"/>
              <a:pPr/>
              <a:t>4</a:t>
            </a:fld>
            <a:endParaRPr lang="en-AU"/>
          </a:p>
        </p:txBody>
      </p:sp>
      <p:pic>
        <p:nvPicPr>
          <p:cNvPr id="57" name="Picture 56" descr="A circular design with orange and red dots&#10;&#10;Description automatically generated">
            <a:extLst>
              <a:ext uri="{FF2B5EF4-FFF2-40B4-BE49-F238E27FC236}">
                <a16:creationId xmlns:a16="http://schemas.microsoft.com/office/drawing/2014/main" id="{5B5A042B-2228-F6B9-CCEC-561E0DAD2A0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1" b="48078"/>
          <a:stretch/>
        </p:blipFill>
        <p:spPr>
          <a:xfrm>
            <a:off x="302109" y="4212743"/>
            <a:ext cx="1760562" cy="930757"/>
          </a:xfrm>
          <a:prstGeom prst="rect">
            <a:avLst/>
          </a:prstGeom>
        </p:spPr>
      </p:pic>
      <p:pic>
        <p:nvPicPr>
          <p:cNvPr id="59" name="Picture 58" descr="A blue and green circular design&#10;&#10;Description automatically generated">
            <a:extLst>
              <a:ext uri="{FF2B5EF4-FFF2-40B4-BE49-F238E27FC236}">
                <a16:creationId xmlns:a16="http://schemas.microsoft.com/office/drawing/2014/main" id="{6816974F-3119-F85A-D7EF-F6929AC9CA9D}"/>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b="50000"/>
          <a:stretch/>
        </p:blipFill>
        <p:spPr>
          <a:xfrm>
            <a:off x="2355326" y="4481145"/>
            <a:ext cx="1297302" cy="662355"/>
          </a:xfrm>
          <a:prstGeom prst="rect">
            <a:avLst/>
          </a:prstGeom>
        </p:spPr>
      </p:pic>
      <p:sp>
        <p:nvSpPr>
          <p:cNvPr id="3" name="TextBox 2">
            <a:extLst>
              <a:ext uri="{FF2B5EF4-FFF2-40B4-BE49-F238E27FC236}">
                <a16:creationId xmlns:a16="http://schemas.microsoft.com/office/drawing/2014/main" id="{85DF383D-5E89-BD58-2E0B-CFCD0D6FC4AC}"/>
              </a:ext>
            </a:extLst>
          </p:cNvPr>
          <p:cNvSpPr txBox="1"/>
          <p:nvPr/>
        </p:nvSpPr>
        <p:spPr>
          <a:xfrm>
            <a:off x="302108" y="1526996"/>
            <a:ext cx="8841891" cy="1669746"/>
          </a:xfrm>
          <a:prstGeom prst="rect">
            <a:avLst/>
          </a:prstGeom>
          <a:noFill/>
        </p:spPr>
        <p:txBody>
          <a:bodyPr wrap="square" lIns="0" tIns="0" rIns="0" bIns="0" rtlCol="0" anchor="t">
            <a:noAutofit/>
          </a:bodyPr>
          <a:lstStyle/>
          <a:p>
            <a:pPr marL="342900" indent="-342900">
              <a:spcAft>
                <a:spcPts val="450"/>
              </a:spcAft>
              <a:buAutoNum type="arabicPeriod"/>
            </a:pPr>
            <a:r>
              <a:rPr lang="en-US" sz="1600" b="1">
                <a:solidFill>
                  <a:srgbClr val="404040"/>
                </a:solidFill>
                <a:cs typeface="Times New Roman"/>
              </a:rPr>
              <a:t>Power needs to be shared</a:t>
            </a:r>
          </a:p>
          <a:p>
            <a:pPr marL="342900" indent="-342900">
              <a:spcAft>
                <a:spcPts val="450"/>
              </a:spcAft>
              <a:buAutoNum type="arabicPeriod"/>
            </a:pPr>
            <a:endParaRPr lang="en-US" sz="1600" b="1">
              <a:solidFill>
                <a:srgbClr val="404040"/>
              </a:solidFill>
              <a:cs typeface="Times New Roman"/>
            </a:endParaRPr>
          </a:p>
          <a:p>
            <a:pPr marL="342900" indent="-342900">
              <a:spcAft>
                <a:spcPts val="450"/>
              </a:spcAft>
              <a:buAutoNum type="arabicPeriod"/>
            </a:pPr>
            <a:r>
              <a:rPr lang="en-AU" sz="1600" b="1">
                <a:solidFill>
                  <a:srgbClr val="404040"/>
                </a:solidFill>
                <a:cs typeface="Times New Roman"/>
              </a:rPr>
              <a:t>Indigenous Data Sovereignty needs to be recognised and supported</a:t>
            </a:r>
          </a:p>
          <a:p>
            <a:pPr marL="342900" indent="-342900">
              <a:spcAft>
                <a:spcPts val="450"/>
              </a:spcAft>
              <a:buAutoNum type="arabicPeriod"/>
            </a:pPr>
            <a:endParaRPr lang="en-AU" sz="1600" b="1">
              <a:solidFill>
                <a:srgbClr val="404040"/>
              </a:solidFill>
              <a:cs typeface="Times New Roman"/>
            </a:endParaRPr>
          </a:p>
          <a:p>
            <a:pPr marL="342900" indent="-342900">
              <a:spcAft>
                <a:spcPts val="450"/>
              </a:spcAft>
              <a:buAutoNum type="arabicPeriod"/>
            </a:pPr>
            <a:r>
              <a:rPr lang="en-US" sz="1600" b="1">
                <a:solidFill>
                  <a:srgbClr val="404040"/>
                </a:solidFill>
                <a:cs typeface="Times New Roman"/>
              </a:rPr>
              <a:t>Mainstream systems and culture need to be fundamentally rethought</a:t>
            </a:r>
          </a:p>
          <a:p>
            <a:pPr marL="342900" indent="-342900">
              <a:spcAft>
                <a:spcPts val="450"/>
              </a:spcAft>
              <a:buAutoNum type="arabicPeriod"/>
            </a:pPr>
            <a:endParaRPr lang="en-US" sz="1600" b="1">
              <a:solidFill>
                <a:srgbClr val="404040"/>
              </a:solidFill>
              <a:cs typeface="Times New Roman"/>
            </a:endParaRPr>
          </a:p>
          <a:p>
            <a:pPr marL="342900" indent="-342900">
              <a:spcAft>
                <a:spcPts val="450"/>
              </a:spcAft>
              <a:buAutoNum type="arabicPeriod"/>
            </a:pPr>
            <a:r>
              <a:rPr lang="en-US" sz="1600" b="1">
                <a:solidFill>
                  <a:srgbClr val="404040"/>
                </a:solidFill>
                <a:cs typeface="Times New Roman"/>
              </a:rPr>
              <a:t>Stronger accountability is needed to drive </a:t>
            </a:r>
            <a:r>
              <a:rPr lang="en-US" sz="1600" b="1" err="1">
                <a:solidFill>
                  <a:srgbClr val="404040"/>
                </a:solidFill>
                <a:cs typeface="Times New Roman"/>
              </a:rPr>
              <a:t>behaviour</a:t>
            </a:r>
            <a:r>
              <a:rPr lang="en-US" sz="1600" b="1">
                <a:solidFill>
                  <a:srgbClr val="404040"/>
                </a:solidFill>
                <a:cs typeface="Times New Roman"/>
              </a:rPr>
              <a:t> change</a:t>
            </a:r>
            <a:endParaRPr lang="en-AU" sz="1400" b="1">
              <a:solidFill>
                <a:srgbClr val="404040"/>
              </a:solidFill>
              <a:ea typeface="Arial" panose="020B0604020202020204" pitchFamily="34" charset="0"/>
              <a:cs typeface="Times New Roman"/>
            </a:endParaRPr>
          </a:p>
        </p:txBody>
      </p:sp>
    </p:spTree>
    <p:custDataLst>
      <p:custData r:id="rId1"/>
      <p:custData r:id="rId2"/>
    </p:custDataLst>
    <p:extLst>
      <p:ext uri="{BB962C8B-B14F-4D97-AF65-F5344CB8AC3E}">
        <p14:creationId xmlns:p14="http://schemas.microsoft.com/office/powerpoint/2010/main" val="13993641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9629F-E2BF-42C2-1677-FA89987A1AF5}"/>
              </a:ext>
            </a:extLst>
          </p:cNvPr>
          <p:cNvSpPr>
            <a:spLocks noGrp="1"/>
          </p:cNvSpPr>
          <p:nvPr>
            <p:ph type="title"/>
          </p:nvPr>
        </p:nvSpPr>
        <p:spPr>
          <a:xfrm>
            <a:off x="189577" y="194371"/>
            <a:ext cx="4382424" cy="685104"/>
          </a:xfrm>
        </p:spPr>
        <p:txBody>
          <a:bodyPr/>
          <a:lstStyle/>
          <a:p>
            <a:r>
              <a:rPr lang="en-AU">
                <a:solidFill>
                  <a:schemeClr val="bg2"/>
                </a:solidFill>
                <a:latin typeface="Arial Black"/>
                <a:cs typeface="Arial"/>
              </a:rPr>
              <a:t>Recommendation 1</a:t>
            </a:r>
            <a:br>
              <a:rPr lang="en-AU">
                <a:solidFill>
                  <a:schemeClr val="bg2"/>
                </a:solidFill>
                <a:latin typeface="Arial Black"/>
                <a:cs typeface="Arial"/>
              </a:rPr>
            </a:br>
            <a:r>
              <a:rPr lang="en-AU">
                <a:solidFill>
                  <a:schemeClr val="tx2"/>
                </a:solidFill>
                <a:latin typeface="Arial Black"/>
                <a:cs typeface="Arial"/>
              </a:rPr>
              <a:t>Power needs to be shared</a:t>
            </a:r>
            <a:endParaRPr lang="en-AU">
              <a:solidFill>
                <a:schemeClr val="tx2"/>
              </a:solidFill>
            </a:endParaRPr>
          </a:p>
        </p:txBody>
      </p:sp>
      <p:sp>
        <p:nvSpPr>
          <p:cNvPr id="3" name="Text Placeholder 2">
            <a:extLst>
              <a:ext uri="{FF2B5EF4-FFF2-40B4-BE49-F238E27FC236}">
                <a16:creationId xmlns:a16="http://schemas.microsoft.com/office/drawing/2014/main" id="{1BB80907-8E8A-FFFE-BB13-E4B76171222E}"/>
              </a:ext>
            </a:extLst>
          </p:cNvPr>
          <p:cNvSpPr>
            <a:spLocks noGrp="1"/>
          </p:cNvSpPr>
          <p:nvPr>
            <p:ph type="body" sz="quarter" idx="14"/>
          </p:nvPr>
        </p:nvSpPr>
        <p:spPr>
          <a:xfrm>
            <a:off x="4758510" y="4715691"/>
            <a:ext cx="3884746" cy="320257"/>
          </a:xfrm>
        </p:spPr>
        <p:txBody>
          <a:bodyPr/>
          <a:lstStyle/>
          <a:p>
            <a:r>
              <a:rPr lang="en-AU" b="1"/>
              <a:t>National Agreement on Closing the Gap Review </a:t>
            </a:r>
            <a:r>
              <a:rPr lang="en-AU"/>
              <a:t>Final Report</a:t>
            </a:r>
          </a:p>
        </p:txBody>
      </p:sp>
      <p:sp>
        <p:nvSpPr>
          <p:cNvPr id="4" name="Slide Number Placeholder 3">
            <a:extLst>
              <a:ext uri="{FF2B5EF4-FFF2-40B4-BE49-F238E27FC236}">
                <a16:creationId xmlns:a16="http://schemas.microsoft.com/office/drawing/2014/main" id="{F15D016C-147B-F460-C9FA-EDB749BA6175}"/>
              </a:ext>
            </a:extLst>
          </p:cNvPr>
          <p:cNvSpPr>
            <a:spLocks noGrp="1"/>
          </p:cNvSpPr>
          <p:nvPr>
            <p:ph type="sldNum" sz="quarter" idx="4"/>
          </p:nvPr>
        </p:nvSpPr>
        <p:spPr/>
        <p:txBody>
          <a:bodyPr/>
          <a:lstStyle/>
          <a:p>
            <a:fld id="{8A657B52-D046-4802-A3DE-55E7ED70298C}" type="slidenum">
              <a:rPr lang="en-AU" smtClean="0"/>
              <a:pPr/>
              <a:t>5</a:t>
            </a:fld>
            <a:endParaRPr lang="en-AU"/>
          </a:p>
        </p:txBody>
      </p:sp>
      <p:sp>
        <p:nvSpPr>
          <p:cNvPr id="8" name="TextBox 7">
            <a:extLst>
              <a:ext uri="{FF2B5EF4-FFF2-40B4-BE49-F238E27FC236}">
                <a16:creationId xmlns:a16="http://schemas.microsoft.com/office/drawing/2014/main" id="{C058CFDB-367B-3168-3CF2-2D04F0F2C0A6}"/>
              </a:ext>
            </a:extLst>
          </p:cNvPr>
          <p:cNvSpPr txBox="1"/>
          <p:nvPr/>
        </p:nvSpPr>
        <p:spPr>
          <a:xfrm>
            <a:off x="189577" y="1472400"/>
            <a:ext cx="7237541" cy="2298614"/>
          </a:xfrm>
          <a:prstGeom prst="rect">
            <a:avLst/>
          </a:prstGeom>
          <a:noFill/>
        </p:spPr>
        <p:txBody>
          <a:bodyPr wrap="square" lIns="0" tIns="0" rIns="0" bIns="0" rtlCol="0" anchor="t">
            <a:noAutofit/>
          </a:bodyPr>
          <a:lstStyle/>
          <a:p>
            <a:pPr>
              <a:spcAft>
                <a:spcPts val="450"/>
              </a:spcAft>
            </a:pPr>
            <a:r>
              <a:rPr lang="en-US" sz="1600" b="1">
                <a:solidFill>
                  <a:srgbClr val="404040"/>
                </a:solidFill>
                <a:cs typeface="Times New Roman"/>
              </a:rPr>
              <a:t>Some partnerships arrangements have succeeded in building trust and progressing the priorities of communities</a:t>
            </a:r>
          </a:p>
          <a:p>
            <a:pPr>
              <a:spcAft>
                <a:spcPts val="450"/>
              </a:spcAft>
            </a:pPr>
            <a:endParaRPr lang="en-US" sz="1600" b="1">
              <a:solidFill>
                <a:srgbClr val="404040"/>
              </a:solidFill>
              <a:cs typeface="Times New Roman"/>
            </a:endParaRPr>
          </a:p>
          <a:p>
            <a:pPr>
              <a:spcAft>
                <a:spcPts val="450"/>
              </a:spcAft>
            </a:pPr>
            <a:r>
              <a:rPr lang="en-US" sz="1600" b="1">
                <a:solidFill>
                  <a:srgbClr val="404040"/>
                </a:solidFill>
                <a:cs typeface="Times New Roman"/>
              </a:rPr>
              <a:t>But others have done little to bridge mistrust, and most have fallen short of embedding shared decision making in a sustained way</a:t>
            </a:r>
          </a:p>
          <a:p>
            <a:pPr>
              <a:spcAft>
                <a:spcPts val="450"/>
              </a:spcAft>
            </a:pPr>
            <a:endParaRPr lang="en-US" sz="1600" b="1">
              <a:solidFill>
                <a:srgbClr val="404040"/>
              </a:solidFill>
              <a:cs typeface="Times New Roman"/>
            </a:endParaRPr>
          </a:p>
          <a:p>
            <a:pPr>
              <a:spcAft>
                <a:spcPts val="450"/>
              </a:spcAft>
            </a:pPr>
            <a:r>
              <a:rPr lang="en-AU" sz="1600" b="1">
                <a:solidFill>
                  <a:srgbClr val="404040"/>
                </a:solidFill>
                <a:ea typeface="Arial" panose="020B0604020202020204" pitchFamily="34" charset="0"/>
                <a:cs typeface="Times New Roman"/>
              </a:rPr>
              <a:t>Governments need to trust that relinquishing control over decisions will enable better outcomes for Aboriginal and Torres Strait Islander people</a:t>
            </a:r>
          </a:p>
          <a:p>
            <a:pPr>
              <a:spcAft>
                <a:spcPts val="450"/>
              </a:spcAft>
            </a:pPr>
            <a:endParaRPr lang="en-AU" sz="1600" b="1">
              <a:solidFill>
                <a:srgbClr val="404040"/>
              </a:solidFill>
              <a:ea typeface="Arial" panose="020B0604020202020204" pitchFamily="34" charset="0"/>
              <a:cs typeface="Times New Roman"/>
            </a:endParaRPr>
          </a:p>
          <a:p>
            <a:pPr>
              <a:spcAft>
                <a:spcPts val="450"/>
              </a:spcAft>
            </a:pPr>
            <a:endParaRPr lang="en-AU" sz="1600" b="1">
              <a:solidFill>
                <a:srgbClr val="404040"/>
              </a:solidFill>
              <a:ea typeface="Arial" panose="020B0604020202020204" pitchFamily="34" charset="0"/>
              <a:cs typeface="Times New Roman"/>
            </a:endParaRPr>
          </a:p>
          <a:p>
            <a:pPr>
              <a:spcAft>
                <a:spcPts val="450"/>
              </a:spcAft>
            </a:pPr>
            <a:endParaRPr lang="en-AU" sz="1600" b="1">
              <a:solidFill>
                <a:srgbClr val="404040"/>
              </a:solidFill>
              <a:ea typeface="Arial" panose="020B0604020202020204" pitchFamily="34" charset="0"/>
              <a:cs typeface="Times New Roman"/>
            </a:endParaRPr>
          </a:p>
          <a:p>
            <a:pPr>
              <a:spcAft>
                <a:spcPts val="450"/>
              </a:spcAft>
            </a:pPr>
            <a:endParaRPr lang="en-AU" sz="1400" b="1">
              <a:solidFill>
                <a:srgbClr val="404040"/>
              </a:solidFill>
              <a:ea typeface="Arial" panose="020B0604020202020204" pitchFamily="34" charset="0"/>
              <a:cs typeface="Times New Roman"/>
            </a:endParaRPr>
          </a:p>
        </p:txBody>
      </p:sp>
      <p:pic>
        <p:nvPicPr>
          <p:cNvPr id="24" name="Picture 23" descr="A group of hand prints&#10;&#10;Description automatically generated">
            <a:extLst>
              <a:ext uri="{FF2B5EF4-FFF2-40B4-BE49-F238E27FC236}">
                <a16:creationId xmlns:a16="http://schemas.microsoft.com/office/drawing/2014/main" id="{F0718DA9-73CD-660D-94F3-CA724CC18D1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40800" y="100800"/>
            <a:ext cx="1036487" cy="1283270"/>
          </a:xfrm>
          <a:prstGeom prst="rect">
            <a:avLst/>
          </a:prstGeom>
        </p:spPr>
      </p:pic>
    </p:spTree>
    <p:extLst>
      <p:ext uri="{BB962C8B-B14F-4D97-AF65-F5344CB8AC3E}">
        <p14:creationId xmlns:p14="http://schemas.microsoft.com/office/powerpoint/2010/main" val="40457260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9629F-E2BF-42C2-1677-FA89987A1AF5}"/>
              </a:ext>
            </a:extLst>
          </p:cNvPr>
          <p:cNvSpPr>
            <a:spLocks noGrp="1"/>
          </p:cNvSpPr>
          <p:nvPr>
            <p:ph type="title"/>
          </p:nvPr>
        </p:nvSpPr>
        <p:spPr>
          <a:xfrm>
            <a:off x="189577" y="194371"/>
            <a:ext cx="4382424" cy="685104"/>
          </a:xfrm>
        </p:spPr>
        <p:txBody>
          <a:bodyPr/>
          <a:lstStyle/>
          <a:p>
            <a:r>
              <a:rPr lang="en-AU" dirty="0">
                <a:solidFill>
                  <a:schemeClr val="bg2"/>
                </a:solidFill>
                <a:latin typeface="Arial Black"/>
                <a:cs typeface="Arial"/>
              </a:rPr>
              <a:t>Recommendation 1</a:t>
            </a:r>
            <a:br>
              <a:rPr lang="en-AU" dirty="0">
                <a:solidFill>
                  <a:schemeClr val="bg2"/>
                </a:solidFill>
                <a:latin typeface="Arial Black"/>
                <a:cs typeface="Arial"/>
              </a:rPr>
            </a:br>
            <a:r>
              <a:rPr lang="en-AU" dirty="0">
                <a:solidFill>
                  <a:schemeClr val="tx2"/>
                </a:solidFill>
                <a:latin typeface="Arial Black"/>
                <a:cs typeface="Arial"/>
              </a:rPr>
              <a:t>Power needs to be shared</a:t>
            </a:r>
            <a:endParaRPr lang="en-AU" dirty="0">
              <a:solidFill>
                <a:schemeClr val="tx2"/>
              </a:solidFill>
            </a:endParaRPr>
          </a:p>
        </p:txBody>
      </p:sp>
      <p:pic>
        <p:nvPicPr>
          <p:cNvPr id="24" name="Picture 23" descr="A group of hand prints&#10;&#10;Description automatically generated">
            <a:extLst>
              <a:ext uri="{FF2B5EF4-FFF2-40B4-BE49-F238E27FC236}">
                <a16:creationId xmlns:a16="http://schemas.microsoft.com/office/drawing/2014/main" id="{F0718DA9-73CD-660D-94F3-CA724CC18D1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41615" y="99860"/>
            <a:ext cx="1036487" cy="1283270"/>
          </a:xfrm>
          <a:prstGeom prst="rect">
            <a:avLst/>
          </a:prstGeom>
        </p:spPr>
      </p:pic>
      <p:sp>
        <p:nvSpPr>
          <p:cNvPr id="29" name="TextBox 28">
            <a:extLst>
              <a:ext uri="{FF2B5EF4-FFF2-40B4-BE49-F238E27FC236}">
                <a16:creationId xmlns:a16="http://schemas.microsoft.com/office/drawing/2014/main" id="{EBF03381-131C-7175-5082-C84A9E5A01CC}"/>
              </a:ext>
            </a:extLst>
          </p:cNvPr>
          <p:cNvSpPr txBox="1"/>
          <p:nvPr/>
        </p:nvSpPr>
        <p:spPr>
          <a:xfrm>
            <a:off x="125944" y="1472175"/>
            <a:ext cx="8903756" cy="547125"/>
          </a:xfrm>
          <a:prstGeom prst="roundRect">
            <a:avLst>
              <a:gd name="adj" fmla="val 7552"/>
            </a:avLst>
          </a:prstGeom>
          <a:solidFill>
            <a:schemeClr val="accent2">
              <a:lumMod val="20000"/>
              <a:lumOff val="80000"/>
            </a:schemeClr>
          </a:solidFill>
        </p:spPr>
        <p:txBody>
          <a:bodyPr wrap="square" lIns="144000" tIns="0" rIns="144000" rtlCol="0">
            <a:noAutofit/>
          </a:bodyPr>
          <a:lstStyle/>
          <a:p>
            <a:pPr marL="180000" lvl="1">
              <a:spcAft>
                <a:spcPts val="600"/>
              </a:spcAft>
            </a:pPr>
            <a:r>
              <a:rPr lang="en-AU" sz="1600" dirty="0">
                <a:ea typeface="Arial" panose="020B0604020202020204" pitchFamily="34" charset="0"/>
                <a:cs typeface="Times New Roman" panose="02020603050405020304" pitchFamily="18" charset="0"/>
              </a:rPr>
              <a:t>Amend the Agreement to clarify that Priority Reform 1’s purpose is self-determination and its scope is broader than policy and place-based partnerships </a:t>
            </a:r>
            <a:r>
              <a:rPr lang="en-AU" sz="1600" b="1" dirty="0">
                <a:ea typeface="Arial" panose="020B0604020202020204" pitchFamily="34" charset="0"/>
                <a:cs typeface="Times New Roman" panose="02020603050405020304" pitchFamily="18" charset="0"/>
              </a:rPr>
              <a:t>(action 1.1)</a:t>
            </a:r>
          </a:p>
        </p:txBody>
      </p:sp>
      <p:pic>
        <p:nvPicPr>
          <p:cNvPr id="5" name="Picture 4" descr="A brown boomerang with red and yellow dots&#10;&#10;Description automatically generated">
            <a:extLst>
              <a:ext uri="{FF2B5EF4-FFF2-40B4-BE49-F238E27FC236}">
                <a16:creationId xmlns:a16="http://schemas.microsoft.com/office/drawing/2014/main" id="{CA2403A2-16D2-5A4C-EDA2-F3BFA1F1ECD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9577" y="1548000"/>
            <a:ext cx="128532" cy="151739"/>
          </a:xfrm>
          <a:prstGeom prst="rect">
            <a:avLst/>
          </a:prstGeom>
        </p:spPr>
      </p:pic>
      <p:sp>
        <p:nvSpPr>
          <p:cNvPr id="6" name="TextBox 5">
            <a:extLst>
              <a:ext uri="{FF2B5EF4-FFF2-40B4-BE49-F238E27FC236}">
                <a16:creationId xmlns:a16="http://schemas.microsoft.com/office/drawing/2014/main" id="{EE6BAA04-E7BD-F40F-A5C3-5CC6D6A89FCC}"/>
              </a:ext>
            </a:extLst>
          </p:cNvPr>
          <p:cNvSpPr txBox="1"/>
          <p:nvPr/>
        </p:nvSpPr>
        <p:spPr>
          <a:xfrm>
            <a:off x="125944" y="2064875"/>
            <a:ext cx="8903756" cy="547125"/>
          </a:xfrm>
          <a:prstGeom prst="roundRect">
            <a:avLst>
              <a:gd name="adj" fmla="val 7552"/>
            </a:avLst>
          </a:prstGeom>
          <a:solidFill>
            <a:schemeClr val="accent2">
              <a:lumMod val="20000"/>
              <a:lumOff val="80000"/>
            </a:schemeClr>
          </a:solidFill>
        </p:spPr>
        <p:txBody>
          <a:bodyPr wrap="square" lIns="144000" tIns="0" rIns="144000" rtlCol="0">
            <a:noAutofit/>
          </a:bodyPr>
          <a:lstStyle/>
          <a:p>
            <a:pPr marL="180000" lvl="1">
              <a:spcAft>
                <a:spcPts val="600"/>
              </a:spcAft>
            </a:pPr>
            <a:r>
              <a:rPr lang="en-AU" sz="1600">
                <a:cs typeface="Times New Roman" panose="02020603050405020304" pitchFamily="18" charset="0"/>
              </a:rPr>
              <a:t>Treat ACCOs as essential partners in program and service design and delivery, not simply as funding recipients </a:t>
            </a:r>
            <a:r>
              <a:rPr lang="en-AU" sz="1600" b="1">
                <a:cs typeface="Times New Roman" panose="02020603050405020304" pitchFamily="18" charset="0"/>
              </a:rPr>
              <a:t>(action 1.2)</a:t>
            </a:r>
          </a:p>
          <a:p>
            <a:pPr marL="180000" lvl="1">
              <a:spcAft>
                <a:spcPts val="600"/>
              </a:spcAft>
            </a:pPr>
            <a:endParaRPr lang="en-AU" sz="1600" b="1">
              <a:ea typeface="Arial" panose="020B0604020202020204" pitchFamily="34" charset="0"/>
              <a:cs typeface="Times New Roman" panose="02020603050405020304" pitchFamily="18" charset="0"/>
            </a:endParaRPr>
          </a:p>
        </p:txBody>
      </p:sp>
      <p:pic>
        <p:nvPicPr>
          <p:cNvPr id="7" name="Picture 6" descr="A brown boomerang with red and yellow dots&#10;&#10;Description automatically generated">
            <a:extLst>
              <a:ext uri="{FF2B5EF4-FFF2-40B4-BE49-F238E27FC236}">
                <a16:creationId xmlns:a16="http://schemas.microsoft.com/office/drawing/2014/main" id="{97F5CF3D-07ED-4EBC-9206-6E626B7DA01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9577" y="2142000"/>
            <a:ext cx="128532" cy="151739"/>
          </a:xfrm>
          <a:prstGeom prst="rect">
            <a:avLst/>
          </a:prstGeom>
        </p:spPr>
      </p:pic>
      <p:grpSp>
        <p:nvGrpSpPr>
          <p:cNvPr id="11" name="Group 10">
            <a:extLst>
              <a:ext uri="{FF2B5EF4-FFF2-40B4-BE49-F238E27FC236}">
                <a16:creationId xmlns:a16="http://schemas.microsoft.com/office/drawing/2014/main" id="{9CBBBF14-6E31-418E-42C9-5ED17436490D}"/>
              </a:ext>
              <a:ext uri="{C183D7F6-B498-43B3-948B-1728B52AA6E4}">
                <adec:decorative xmlns:adec="http://schemas.microsoft.com/office/drawing/2017/decorative" val="1"/>
              </a:ext>
            </a:extLst>
          </p:cNvPr>
          <p:cNvGrpSpPr/>
          <p:nvPr/>
        </p:nvGrpSpPr>
        <p:grpSpPr>
          <a:xfrm>
            <a:off x="120122" y="2657575"/>
            <a:ext cx="8903756" cy="547125"/>
            <a:chOff x="120122" y="2657575"/>
            <a:chExt cx="8903756" cy="547125"/>
          </a:xfrm>
        </p:grpSpPr>
        <p:sp>
          <p:nvSpPr>
            <p:cNvPr id="8" name="TextBox 7">
              <a:extLst>
                <a:ext uri="{FF2B5EF4-FFF2-40B4-BE49-F238E27FC236}">
                  <a16:creationId xmlns:a16="http://schemas.microsoft.com/office/drawing/2014/main" id="{08022A67-6812-32C7-234A-30172EC91324}"/>
                </a:ext>
              </a:extLst>
            </p:cNvPr>
            <p:cNvSpPr txBox="1"/>
            <p:nvPr/>
          </p:nvSpPr>
          <p:spPr>
            <a:xfrm>
              <a:off x="120122" y="2657575"/>
              <a:ext cx="8903756" cy="547125"/>
            </a:xfrm>
            <a:prstGeom prst="roundRect">
              <a:avLst>
                <a:gd name="adj" fmla="val 7552"/>
              </a:avLst>
            </a:prstGeom>
            <a:solidFill>
              <a:schemeClr val="accent2">
                <a:lumMod val="20000"/>
                <a:lumOff val="80000"/>
              </a:schemeClr>
            </a:solidFill>
          </p:spPr>
          <p:txBody>
            <a:bodyPr wrap="square" lIns="144000" tIns="0" rIns="144000" rtlCol="0">
              <a:noAutofit/>
            </a:bodyPr>
            <a:lstStyle/>
            <a:p>
              <a:pPr marL="180000" lvl="1">
                <a:spcAft>
                  <a:spcPts val="600"/>
                </a:spcAft>
              </a:pPr>
              <a:r>
                <a:rPr lang="en-AU" sz="1600">
                  <a:cs typeface="Times New Roman" panose="02020603050405020304" pitchFamily="18" charset="0"/>
                </a:rPr>
                <a:t>Ensure there are regular meetings between Ministers and Aboriginal and Torres Strait Islander peak bodies only </a:t>
              </a:r>
              <a:r>
                <a:rPr lang="en-AU" sz="1600" b="1">
                  <a:cs typeface="Times New Roman" panose="02020603050405020304" pitchFamily="18" charset="0"/>
                </a:rPr>
                <a:t>(action 1.3)</a:t>
              </a:r>
            </a:p>
            <a:p>
              <a:pPr marL="180000" lvl="1">
                <a:spcAft>
                  <a:spcPts val="600"/>
                </a:spcAft>
              </a:pPr>
              <a:endParaRPr lang="en-AU" sz="1600" b="1">
                <a:ea typeface="Arial" panose="020B0604020202020204" pitchFamily="34" charset="0"/>
                <a:cs typeface="Times New Roman" panose="02020603050405020304" pitchFamily="18" charset="0"/>
              </a:endParaRPr>
            </a:p>
          </p:txBody>
        </p:sp>
        <p:pic>
          <p:nvPicPr>
            <p:cNvPr id="9" name="Picture 8" descr="A brown boomerang with red and yellow dots&#10;&#10;Description automatically generated">
              <a:extLst>
                <a:ext uri="{FF2B5EF4-FFF2-40B4-BE49-F238E27FC236}">
                  <a16:creationId xmlns:a16="http://schemas.microsoft.com/office/drawing/2014/main" id="{5E7980C1-A81C-3571-2606-D4129A947A3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9577" y="2732400"/>
              <a:ext cx="128532" cy="151739"/>
            </a:xfrm>
            <a:prstGeom prst="rect">
              <a:avLst/>
            </a:prstGeom>
          </p:spPr>
        </p:pic>
      </p:grpSp>
      <p:grpSp>
        <p:nvGrpSpPr>
          <p:cNvPr id="12" name="Group 11">
            <a:extLst>
              <a:ext uri="{FF2B5EF4-FFF2-40B4-BE49-F238E27FC236}">
                <a16:creationId xmlns:a16="http://schemas.microsoft.com/office/drawing/2014/main" id="{E1139252-CBF1-4126-E32D-4FE9FE409A0F}"/>
              </a:ext>
              <a:ext uri="{C183D7F6-B498-43B3-948B-1728B52AA6E4}">
                <adec:decorative xmlns:adec="http://schemas.microsoft.com/office/drawing/2017/decorative" val="1"/>
              </a:ext>
            </a:extLst>
          </p:cNvPr>
          <p:cNvGrpSpPr/>
          <p:nvPr/>
        </p:nvGrpSpPr>
        <p:grpSpPr>
          <a:xfrm>
            <a:off x="120122" y="3249031"/>
            <a:ext cx="8903756" cy="758613"/>
            <a:chOff x="120122" y="2657575"/>
            <a:chExt cx="8903756" cy="758613"/>
          </a:xfrm>
        </p:grpSpPr>
        <p:sp>
          <p:nvSpPr>
            <p:cNvPr id="13" name="TextBox 12">
              <a:extLst>
                <a:ext uri="{FF2B5EF4-FFF2-40B4-BE49-F238E27FC236}">
                  <a16:creationId xmlns:a16="http://schemas.microsoft.com/office/drawing/2014/main" id="{8D4BA6E3-D1F2-C836-9FA0-D1A31D359A12}"/>
                </a:ext>
              </a:extLst>
            </p:cNvPr>
            <p:cNvSpPr txBox="1"/>
            <p:nvPr/>
          </p:nvSpPr>
          <p:spPr>
            <a:xfrm>
              <a:off x="120122" y="2657575"/>
              <a:ext cx="8903756" cy="758613"/>
            </a:xfrm>
            <a:prstGeom prst="roundRect">
              <a:avLst>
                <a:gd name="adj" fmla="val 7552"/>
              </a:avLst>
            </a:prstGeom>
            <a:solidFill>
              <a:schemeClr val="accent2">
                <a:lumMod val="20000"/>
                <a:lumOff val="80000"/>
              </a:schemeClr>
            </a:solidFill>
          </p:spPr>
          <p:txBody>
            <a:bodyPr wrap="square" lIns="144000" tIns="0" rIns="144000" rtlCol="0">
              <a:noAutofit/>
            </a:bodyPr>
            <a:lstStyle/>
            <a:p>
              <a:pPr marL="180000" lvl="1">
                <a:spcAft>
                  <a:spcPts val="600"/>
                </a:spcAft>
              </a:pPr>
              <a:r>
                <a:rPr lang="en-AU" sz="1600">
                  <a:cs typeface="Times New Roman" panose="02020603050405020304" pitchFamily="18" charset="0"/>
                </a:rPr>
                <a:t>Adequately resource Aboriginal and Torres Strait Islander participation in implementation, as well as actions by government organisations to implement the Agreement and its accountability mechanisms </a:t>
              </a:r>
              <a:r>
                <a:rPr lang="en-AU" sz="1600" b="1">
                  <a:cs typeface="Times New Roman" panose="02020603050405020304" pitchFamily="18" charset="0"/>
                </a:rPr>
                <a:t>(action 1.4)</a:t>
              </a:r>
            </a:p>
            <a:p>
              <a:pPr marL="180000" lvl="1">
                <a:spcAft>
                  <a:spcPts val="600"/>
                </a:spcAft>
              </a:pPr>
              <a:endParaRPr lang="en-AU" sz="1600" b="1">
                <a:ea typeface="Arial" panose="020B0604020202020204" pitchFamily="34" charset="0"/>
                <a:cs typeface="Times New Roman" panose="02020603050405020304" pitchFamily="18" charset="0"/>
              </a:endParaRPr>
            </a:p>
          </p:txBody>
        </p:sp>
        <p:pic>
          <p:nvPicPr>
            <p:cNvPr id="14" name="Picture 13" descr="A brown boomerang with red and yellow dots&#10;&#10;Description automatically generated">
              <a:extLst>
                <a:ext uri="{FF2B5EF4-FFF2-40B4-BE49-F238E27FC236}">
                  <a16:creationId xmlns:a16="http://schemas.microsoft.com/office/drawing/2014/main" id="{37FE54C1-7602-BC82-4CB7-CDD84CB3A1D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9577" y="2732400"/>
              <a:ext cx="128532" cy="151739"/>
            </a:xfrm>
            <a:prstGeom prst="rect">
              <a:avLst/>
            </a:prstGeom>
          </p:spPr>
        </p:pic>
      </p:grpSp>
      <p:grpSp>
        <p:nvGrpSpPr>
          <p:cNvPr id="10" name="Group 9">
            <a:extLst>
              <a:ext uri="{FF2B5EF4-FFF2-40B4-BE49-F238E27FC236}">
                <a16:creationId xmlns:a16="http://schemas.microsoft.com/office/drawing/2014/main" id="{288C191C-349A-C47C-A88E-C8FA5B232C84}"/>
              </a:ext>
              <a:ext uri="{C183D7F6-B498-43B3-948B-1728B52AA6E4}">
                <adec:decorative xmlns:adec="http://schemas.microsoft.com/office/drawing/2017/decorative" val="1"/>
              </a:ext>
            </a:extLst>
          </p:cNvPr>
          <p:cNvGrpSpPr/>
          <p:nvPr/>
        </p:nvGrpSpPr>
        <p:grpSpPr>
          <a:xfrm>
            <a:off x="120122" y="4051974"/>
            <a:ext cx="8903756" cy="1015200"/>
            <a:chOff x="120122" y="2657574"/>
            <a:chExt cx="8903756" cy="1015200"/>
          </a:xfrm>
        </p:grpSpPr>
        <p:sp>
          <p:nvSpPr>
            <p:cNvPr id="15" name="TextBox 14">
              <a:extLst>
                <a:ext uri="{FF2B5EF4-FFF2-40B4-BE49-F238E27FC236}">
                  <a16:creationId xmlns:a16="http://schemas.microsoft.com/office/drawing/2014/main" id="{1282F3E1-2EDC-DA72-EA68-FB1E1600E97D}"/>
                </a:ext>
              </a:extLst>
            </p:cNvPr>
            <p:cNvSpPr txBox="1"/>
            <p:nvPr/>
          </p:nvSpPr>
          <p:spPr>
            <a:xfrm>
              <a:off x="120122" y="2657574"/>
              <a:ext cx="8903756" cy="1015200"/>
            </a:xfrm>
            <a:prstGeom prst="roundRect">
              <a:avLst>
                <a:gd name="adj" fmla="val 7552"/>
              </a:avLst>
            </a:prstGeom>
            <a:solidFill>
              <a:schemeClr val="accent2">
                <a:lumMod val="20000"/>
                <a:lumOff val="80000"/>
              </a:schemeClr>
            </a:solidFill>
          </p:spPr>
          <p:txBody>
            <a:bodyPr wrap="square" lIns="144000" tIns="0" rIns="144000" rtlCol="0">
              <a:noAutofit/>
            </a:bodyPr>
            <a:lstStyle/>
            <a:p>
              <a:pPr marL="180000" lvl="1">
                <a:spcAft>
                  <a:spcPts val="600"/>
                </a:spcAft>
              </a:pPr>
              <a:r>
                <a:rPr lang="en-AU" sz="1600" dirty="0">
                  <a:cs typeface="Times New Roman" panose="02020603050405020304" pitchFamily="18" charset="0"/>
                </a:rPr>
                <a:t>Treat implementation plans as strategic documents containing a theory of change, not laundry lists. </a:t>
              </a:r>
              <a:r>
                <a:rPr lang="en-US" sz="1600" dirty="0">
                  <a:cs typeface="Times New Roman" panose="02020603050405020304" pitchFamily="18" charset="0"/>
                </a:rPr>
                <a:t>Work closely with Aboriginal and Torres Strait Islander partners to agree strategies and actions that are substantiative and critical to achieving the objectives of the Agreement </a:t>
              </a:r>
              <a:r>
                <a:rPr lang="en-AU" sz="1600" b="1" dirty="0">
                  <a:cs typeface="Times New Roman" panose="02020603050405020304" pitchFamily="18" charset="0"/>
                </a:rPr>
                <a:t>(action 1.5)</a:t>
              </a:r>
            </a:p>
            <a:p>
              <a:pPr marL="180000" lvl="1">
                <a:spcAft>
                  <a:spcPts val="600"/>
                </a:spcAft>
              </a:pPr>
              <a:endParaRPr lang="en-AU" sz="1600" b="1" dirty="0">
                <a:ea typeface="Arial" panose="020B0604020202020204" pitchFamily="34" charset="0"/>
                <a:cs typeface="Times New Roman" panose="02020603050405020304" pitchFamily="18" charset="0"/>
              </a:endParaRPr>
            </a:p>
          </p:txBody>
        </p:sp>
        <p:pic>
          <p:nvPicPr>
            <p:cNvPr id="16" name="Picture 15" descr="A brown boomerang with red and yellow dots&#10;&#10;Description automatically generated">
              <a:extLst>
                <a:ext uri="{FF2B5EF4-FFF2-40B4-BE49-F238E27FC236}">
                  <a16:creationId xmlns:a16="http://schemas.microsoft.com/office/drawing/2014/main" id="{9DB744A3-52EF-2178-1278-4F4C7D15DF3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9577" y="2732400"/>
              <a:ext cx="128532" cy="151739"/>
            </a:xfrm>
            <a:prstGeom prst="rect">
              <a:avLst/>
            </a:prstGeom>
          </p:spPr>
        </p:pic>
      </p:grpSp>
    </p:spTree>
    <p:extLst>
      <p:ext uri="{BB962C8B-B14F-4D97-AF65-F5344CB8AC3E}">
        <p14:creationId xmlns:p14="http://schemas.microsoft.com/office/powerpoint/2010/main" val="15505200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9629F-E2BF-42C2-1677-FA89987A1AF5}"/>
              </a:ext>
            </a:extLst>
          </p:cNvPr>
          <p:cNvSpPr>
            <a:spLocks noGrp="1"/>
          </p:cNvSpPr>
          <p:nvPr>
            <p:ph type="title"/>
          </p:nvPr>
        </p:nvSpPr>
        <p:spPr>
          <a:xfrm>
            <a:off x="189576" y="194370"/>
            <a:ext cx="7888769" cy="995429"/>
          </a:xfrm>
        </p:spPr>
        <p:txBody>
          <a:bodyPr/>
          <a:lstStyle/>
          <a:p>
            <a:r>
              <a:rPr lang="en-AU">
                <a:solidFill>
                  <a:schemeClr val="bg2"/>
                </a:solidFill>
                <a:latin typeface="Arial Black"/>
                <a:cs typeface="Arial"/>
              </a:rPr>
              <a:t>Recommendation 2</a:t>
            </a:r>
            <a:br>
              <a:rPr lang="en-AU">
                <a:solidFill>
                  <a:schemeClr val="bg2"/>
                </a:solidFill>
                <a:latin typeface="Arial Black"/>
                <a:cs typeface="Arial"/>
              </a:rPr>
            </a:br>
            <a:r>
              <a:rPr lang="en-AU">
                <a:solidFill>
                  <a:schemeClr val="tx2"/>
                </a:solidFill>
                <a:latin typeface="Arial Black"/>
                <a:cs typeface="Arial"/>
              </a:rPr>
              <a:t>Indigenous Data Sovereignty needs to be</a:t>
            </a:r>
            <a:br>
              <a:rPr lang="en-AU">
                <a:solidFill>
                  <a:schemeClr val="tx2"/>
                </a:solidFill>
                <a:latin typeface="Arial Black"/>
                <a:cs typeface="Arial"/>
              </a:rPr>
            </a:br>
            <a:r>
              <a:rPr lang="en-AU">
                <a:solidFill>
                  <a:schemeClr val="tx2"/>
                </a:solidFill>
                <a:latin typeface="Arial Black"/>
                <a:cs typeface="Arial"/>
              </a:rPr>
              <a:t>recognised and supported</a:t>
            </a:r>
            <a:endParaRPr lang="en-AU">
              <a:solidFill>
                <a:schemeClr val="tx2"/>
              </a:solidFill>
            </a:endParaRPr>
          </a:p>
        </p:txBody>
      </p:sp>
      <p:sp>
        <p:nvSpPr>
          <p:cNvPr id="3" name="Text Placeholder 2">
            <a:extLst>
              <a:ext uri="{FF2B5EF4-FFF2-40B4-BE49-F238E27FC236}">
                <a16:creationId xmlns:a16="http://schemas.microsoft.com/office/drawing/2014/main" id="{1BB80907-8E8A-FFFE-BB13-E4B76171222E}"/>
              </a:ext>
            </a:extLst>
          </p:cNvPr>
          <p:cNvSpPr>
            <a:spLocks noGrp="1"/>
          </p:cNvSpPr>
          <p:nvPr>
            <p:ph type="body" sz="quarter" idx="14"/>
          </p:nvPr>
        </p:nvSpPr>
        <p:spPr>
          <a:xfrm>
            <a:off x="4729657" y="4715691"/>
            <a:ext cx="3913599" cy="320257"/>
          </a:xfrm>
        </p:spPr>
        <p:txBody>
          <a:bodyPr/>
          <a:lstStyle/>
          <a:p>
            <a:r>
              <a:rPr lang="en-AU" b="1"/>
              <a:t>National Agreement on Closing the Gap Review </a:t>
            </a:r>
            <a:r>
              <a:rPr lang="en-AU"/>
              <a:t>Final Report</a:t>
            </a:r>
          </a:p>
        </p:txBody>
      </p:sp>
      <p:sp>
        <p:nvSpPr>
          <p:cNvPr id="4" name="Slide Number Placeholder 3">
            <a:extLst>
              <a:ext uri="{FF2B5EF4-FFF2-40B4-BE49-F238E27FC236}">
                <a16:creationId xmlns:a16="http://schemas.microsoft.com/office/drawing/2014/main" id="{F15D016C-147B-F460-C9FA-EDB749BA6175}"/>
              </a:ext>
            </a:extLst>
          </p:cNvPr>
          <p:cNvSpPr>
            <a:spLocks noGrp="1"/>
          </p:cNvSpPr>
          <p:nvPr>
            <p:ph type="sldNum" sz="quarter" idx="4"/>
          </p:nvPr>
        </p:nvSpPr>
        <p:spPr>
          <a:xfrm>
            <a:off x="8686535" y="4707994"/>
            <a:ext cx="255199" cy="335646"/>
          </a:xfrm>
        </p:spPr>
        <p:txBody>
          <a:bodyPr/>
          <a:lstStyle/>
          <a:p>
            <a:r>
              <a:rPr lang="en-AU"/>
              <a:t>7</a:t>
            </a:r>
          </a:p>
        </p:txBody>
      </p:sp>
      <p:sp>
        <p:nvSpPr>
          <p:cNvPr id="8" name="TextBox 7">
            <a:extLst>
              <a:ext uri="{FF2B5EF4-FFF2-40B4-BE49-F238E27FC236}">
                <a16:creationId xmlns:a16="http://schemas.microsoft.com/office/drawing/2014/main" id="{C058CFDB-367B-3168-3CF2-2D04F0F2C0A6}"/>
              </a:ext>
            </a:extLst>
          </p:cNvPr>
          <p:cNvSpPr txBox="1"/>
          <p:nvPr/>
        </p:nvSpPr>
        <p:spPr>
          <a:xfrm>
            <a:off x="273050" y="1472400"/>
            <a:ext cx="7667255" cy="2203641"/>
          </a:xfrm>
          <a:prstGeom prst="rect">
            <a:avLst/>
          </a:prstGeom>
          <a:noFill/>
        </p:spPr>
        <p:txBody>
          <a:bodyPr wrap="square" lIns="0" tIns="0" rIns="0" bIns="0" rtlCol="0" anchor="t">
            <a:noAutofit/>
          </a:bodyPr>
          <a:lstStyle/>
          <a:p>
            <a:pPr>
              <a:spcAft>
                <a:spcPts val="450"/>
              </a:spcAft>
            </a:pPr>
            <a:r>
              <a:rPr lang="en-US" sz="1600" b="1">
                <a:solidFill>
                  <a:srgbClr val="404040"/>
                </a:solidFill>
                <a:cs typeface="Times New Roman"/>
              </a:rPr>
              <a:t>Sharing existing data with Aboriginal and Torres Strait Islander communities is a necessary but not sufficient for shared decision-making</a:t>
            </a:r>
          </a:p>
          <a:p>
            <a:pPr>
              <a:spcAft>
                <a:spcPts val="450"/>
              </a:spcAft>
            </a:pPr>
            <a:endParaRPr lang="en-US" sz="1600" b="1">
              <a:solidFill>
                <a:srgbClr val="404040"/>
              </a:solidFill>
              <a:cs typeface="Times New Roman"/>
            </a:endParaRPr>
          </a:p>
          <a:p>
            <a:pPr>
              <a:spcAft>
                <a:spcPts val="450"/>
              </a:spcAft>
            </a:pPr>
            <a:r>
              <a:rPr lang="en-US" sz="1600" b="1">
                <a:solidFill>
                  <a:srgbClr val="404040"/>
                </a:solidFill>
                <a:cs typeface="Times New Roman"/>
              </a:rPr>
              <a:t>While the commitments under Priority Reform 4 relate to some aspects of IDS, they do not reflect all of the key principles of IDS</a:t>
            </a:r>
          </a:p>
          <a:p>
            <a:pPr>
              <a:spcAft>
                <a:spcPts val="450"/>
              </a:spcAft>
            </a:pPr>
            <a:br>
              <a:rPr lang="en-US" sz="1600" b="1">
                <a:solidFill>
                  <a:srgbClr val="404040"/>
                </a:solidFill>
                <a:cs typeface="Times New Roman"/>
              </a:rPr>
            </a:br>
            <a:endParaRPr lang="en-AU" sz="1400" b="1">
              <a:solidFill>
                <a:srgbClr val="404040"/>
              </a:solidFill>
              <a:ea typeface="Arial" panose="020B0604020202020204" pitchFamily="34" charset="0"/>
              <a:cs typeface="Times New Roman"/>
            </a:endParaRPr>
          </a:p>
        </p:txBody>
      </p:sp>
      <p:pic>
        <p:nvPicPr>
          <p:cNvPr id="24" name="Picture 23" descr="A group of hand prints&#10;&#10;Description automatically generated">
            <a:extLst>
              <a:ext uri="{FF2B5EF4-FFF2-40B4-BE49-F238E27FC236}">
                <a16:creationId xmlns:a16="http://schemas.microsoft.com/office/drawing/2014/main" id="{F0718DA9-73CD-660D-94F3-CA724CC18D1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40800" y="100800"/>
            <a:ext cx="1036487" cy="1283270"/>
          </a:xfrm>
          <a:prstGeom prst="rect">
            <a:avLst/>
          </a:prstGeom>
        </p:spPr>
      </p:pic>
    </p:spTree>
    <p:extLst>
      <p:ext uri="{BB962C8B-B14F-4D97-AF65-F5344CB8AC3E}">
        <p14:creationId xmlns:p14="http://schemas.microsoft.com/office/powerpoint/2010/main" val="41188919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9629F-E2BF-42C2-1677-FA89987A1AF5}"/>
              </a:ext>
            </a:extLst>
          </p:cNvPr>
          <p:cNvSpPr>
            <a:spLocks noGrp="1"/>
          </p:cNvSpPr>
          <p:nvPr>
            <p:ph type="title"/>
          </p:nvPr>
        </p:nvSpPr>
        <p:spPr>
          <a:xfrm>
            <a:off x="189576" y="194370"/>
            <a:ext cx="7888769" cy="995429"/>
          </a:xfrm>
        </p:spPr>
        <p:txBody>
          <a:bodyPr/>
          <a:lstStyle/>
          <a:p>
            <a:r>
              <a:rPr lang="en-AU" dirty="0">
                <a:solidFill>
                  <a:schemeClr val="bg2"/>
                </a:solidFill>
                <a:latin typeface="Arial Black"/>
                <a:cs typeface="Arial"/>
              </a:rPr>
              <a:t>Recommendation 2</a:t>
            </a:r>
            <a:br>
              <a:rPr lang="en-AU" dirty="0">
                <a:solidFill>
                  <a:schemeClr val="bg2"/>
                </a:solidFill>
                <a:latin typeface="Arial Black"/>
                <a:cs typeface="Arial"/>
              </a:rPr>
            </a:br>
            <a:r>
              <a:rPr lang="en-AU" dirty="0">
                <a:solidFill>
                  <a:schemeClr val="tx2"/>
                </a:solidFill>
                <a:latin typeface="Arial Black"/>
                <a:cs typeface="Arial"/>
              </a:rPr>
              <a:t>Indigenous Data Sovereignty needs to be</a:t>
            </a:r>
            <a:br>
              <a:rPr lang="en-AU" dirty="0">
                <a:solidFill>
                  <a:schemeClr val="tx2"/>
                </a:solidFill>
                <a:latin typeface="Arial Black"/>
                <a:cs typeface="Arial"/>
              </a:rPr>
            </a:br>
            <a:r>
              <a:rPr lang="en-AU" dirty="0">
                <a:solidFill>
                  <a:schemeClr val="tx2"/>
                </a:solidFill>
                <a:latin typeface="Arial Black"/>
                <a:cs typeface="Arial"/>
              </a:rPr>
              <a:t>recognised and supported</a:t>
            </a:r>
            <a:endParaRPr lang="en-AU" dirty="0">
              <a:solidFill>
                <a:schemeClr val="tx2"/>
              </a:solidFill>
            </a:endParaRPr>
          </a:p>
        </p:txBody>
      </p:sp>
      <p:sp>
        <p:nvSpPr>
          <p:cNvPr id="3" name="Text Placeholder 2">
            <a:extLst>
              <a:ext uri="{FF2B5EF4-FFF2-40B4-BE49-F238E27FC236}">
                <a16:creationId xmlns:a16="http://schemas.microsoft.com/office/drawing/2014/main" id="{1BB80907-8E8A-FFFE-BB13-E4B76171222E}"/>
              </a:ext>
            </a:extLst>
          </p:cNvPr>
          <p:cNvSpPr>
            <a:spLocks noGrp="1"/>
          </p:cNvSpPr>
          <p:nvPr>
            <p:ph type="body" sz="quarter" idx="14"/>
          </p:nvPr>
        </p:nvSpPr>
        <p:spPr>
          <a:xfrm>
            <a:off x="4729657" y="4715691"/>
            <a:ext cx="3913599" cy="320257"/>
          </a:xfrm>
        </p:spPr>
        <p:txBody>
          <a:bodyPr/>
          <a:lstStyle/>
          <a:p>
            <a:r>
              <a:rPr lang="en-AU" b="1"/>
              <a:t>National Agreement on Closing the Gap Review </a:t>
            </a:r>
            <a:r>
              <a:rPr lang="en-AU"/>
              <a:t>Final Report</a:t>
            </a:r>
          </a:p>
        </p:txBody>
      </p:sp>
      <p:sp>
        <p:nvSpPr>
          <p:cNvPr id="4" name="Slide Number Placeholder 3">
            <a:extLst>
              <a:ext uri="{FF2B5EF4-FFF2-40B4-BE49-F238E27FC236}">
                <a16:creationId xmlns:a16="http://schemas.microsoft.com/office/drawing/2014/main" id="{F15D016C-147B-F460-C9FA-EDB749BA6175}"/>
              </a:ext>
            </a:extLst>
          </p:cNvPr>
          <p:cNvSpPr>
            <a:spLocks noGrp="1"/>
          </p:cNvSpPr>
          <p:nvPr>
            <p:ph type="sldNum" sz="quarter" idx="4"/>
          </p:nvPr>
        </p:nvSpPr>
        <p:spPr>
          <a:xfrm>
            <a:off x="8686535" y="4707994"/>
            <a:ext cx="255199" cy="335646"/>
          </a:xfrm>
        </p:spPr>
        <p:txBody>
          <a:bodyPr/>
          <a:lstStyle/>
          <a:p>
            <a:r>
              <a:rPr lang="en-AU"/>
              <a:t>8</a:t>
            </a:r>
          </a:p>
        </p:txBody>
      </p:sp>
      <p:pic>
        <p:nvPicPr>
          <p:cNvPr id="24" name="Picture 23" descr="A group of hand prints&#10;&#10;Description automatically generated">
            <a:extLst>
              <a:ext uri="{FF2B5EF4-FFF2-40B4-BE49-F238E27FC236}">
                <a16:creationId xmlns:a16="http://schemas.microsoft.com/office/drawing/2014/main" id="{F0718DA9-73CD-660D-94F3-CA724CC18D1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40800" y="100800"/>
            <a:ext cx="1036487" cy="1283270"/>
          </a:xfrm>
          <a:prstGeom prst="rect">
            <a:avLst/>
          </a:prstGeom>
        </p:spPr>
      </p:pic>
      <p:grpSp>
        <p:nvGrpSpPr>
          <p:cNvPr id="10" name="Group 9">
            <a:extLst>
              <a:ext uri="{FF2B5EF4-FFF2-40B4-BE49-F238E27FC236}">
                <a16:creationId xmlns:a16="http://schemas.microsoft.com/office/drawing/2014/main" id="{67ED9641-2FAF-B383-99D2-B3A0948EF923}"/>
              </a:ext>
              <a:ext uri="{C183D7F6-B498-43B3-948B-1728B52AA6E4}">
                <adec:decorative xmlns:adec="http://schemas.microsoft.com/office/drawing/2017/decorative" val="1"/>
              </a:ext>
            </a:extLst>
          </p:cNvPr>
          <p:cNvGrpSpPr/>
          <p:nvPr/>
        </p:nvGrpSpPr>
        <p:grpSpPr>
          <a:xfrm>
            <a:off x="125944" y="1472175"/>
            <a:ext cx="8903756" cy="1603534"/>
            <a:chOff x="125944" y="1472175"/>
            <a:chExt cx="8903756" cy="1603534"/>
          </a:xfrm>
        </p:grpSpPr>
        <p:sp>
          <p:nvSpPr>
            <p:cNvPr id="6" name="TextBox 5">
              <a:extLst>
                <a:ext uri="{FF2B5EF4-FFF2-40B4-BE49-F238E27FC236}">
                  <a16:creationId xmlns:a16="http://schemas.microsoft.com/office/drawing/2014/main" id="{3ECC3DF2-2C83-3CF9-995D-44B3D4150837}"/>
                </a:ext>
              </a:extLst>
            </p:cNvPr>
            <p:cNvSpPr txBox="1"/>
            <p:nvPr/>
          </p:nvSpPr>
          <p:spPr>
            <a:xfrm>
              <a:off x="125944" y="1472175"/>
              <a:ext cx="8903756" cy="1603534"/>
            </a:xfrm>
            <a:prstGeom prst="roundRect">
              <a:avLst>
                <a:gd name="adj" fmla="val 7552"/>
              </a:avLst>
            </a:prstGeom>
            <a:solidFill>
              <a:schemeClr val="accent2">
                <a:lumMod val="20000"/>
                <a:lumOff val="80000"/>
              </a:schemeClr>
            </a:solidFill>
          </p:spPr>
          <p:txBody>
            <a:bodyPr wrap="square" lIns="144000" tIns="0" rIns="144000" rtlCol="0">
              <a:noAutofit/>
            </a:bodyPr>
            <a:lstStyle/>
            <a:p>
              <a:pPr marL="180000" lvl="1">
                <a:spcAft>
                  <a:spcPts val="600"/>
                </a:spcAft>
              </a:pPr>
              <a:r>
                <a:rPr lang="en-AU" sz="1600">
                  <a:ea typeface="Arial" panose="020B0604020202020204" pitchFamily="34" charset="0"/>
                  <a:cs typeface="Times New Roman" panose="02020603050405020304" pitchFamily="18" charset="0"/>
                </a:rPr>
                <a:t>Amend the Agreement to explicitly include IDS as part of the outcome statement for Priority Reform 4 </a:t>
              </a:r>
              <a:r>
                <a:rPr lang="en-AU" sz="1600" b="1">
                  <a:ea typeface="Arial" panose="020B0604020202020204" pitchFamily="34" charset="0"/>
                  <a:cs typeface="Times New Roman" panose="02020603050405020304" pitchFamily="18" charset="0"/>
                </a:rPr>
                <a:t>(action 2.1)</a:t>
              </a:r>
            </a:p>
            <a:p>
              <a:pPr marL="465750" lvl="1" indent="-285750">
                <a:spcAft>
                  <a:spcPts val="600"/>
                </a:spcAft>
                <a:buFont typeface="Arial" panose="020B0604020202020204" pitchFamily="34" charset="0"/>
                <a:buChar char="•"/>
              </a:pPr>
              <a:r>
                <a:rPr lang="en-AU" sz="1600">
                  <a:ea typeface="Arial" panose="020B0604020202020204" pitchFamily="34" charset="0"/>
                  <a:cs typeface="Times New Roman" panose="02020603050405020304" pitchFamily="18" charset="0"/>
                </a:rPr>
                <a:t>This should be accompanied by other changes, including adopting the definitions of IDS and IDG set out by the </a:t>
              </a:r>
              <a:r>
                <a:rPr lang="en-AU" sz="1600" err="1">
                  <a:ea typeface="Arial" panose="020B0604020202020204" pitchFamily="34" charset="0"/>
                  <a:cs typeface="Times New Roman" panose="02020603050405020304" pitchFamily="18" charset="0"/>
                </a:rPr>
                <a:t>Maiam</a:t>
              </a:r>
              <a:r>
                <a:rPr lang="en-AU" sz="1600">
                  <a:ea typeface="Arial" panose="020B0604020202020204" pitchFamily="34" charset="0"/>
                  <a:cs typeface="Times New Roman" panose="02020603050405020304" pitchFamily="18" charset="0"/>
                </a:rPr>
                <a:t> nayri Wingara Indigenous Data Sovereignty Collective and governments committing to partnering with Aboriginal and Torres Strait Islander organisations and communities to embed IDG</a:t>
              </a:r>
            </a:p>
            <a:p>
              <a:pPr marL="180000" lvl="1">
                <a:spcAft>
                  <a:spcPts val="600"/>
                </a:spcAft>
              </a:pPr>
              <a:endParaRPr lang="en-AU" sz="1600" b="1">
                <a:ea typeface="Arial" panose="020B0604020202020204" pitchFamily="34" charset="0"/>
                <a:cs typeface="Times New Roman" panose="02020603050405020304" pitchFamily="18" charset="0"/>
              </a:endParaRPr>
            </a:p>
            <a:p>
              <a:pPr marL="180000" lvl="1">
                <a:spcAft>
                  <a:spcPts val="600"/>
                </a:spcAft>
              </a:pPr>
              <a:endParaRPr lang="en-AU" sz="1600" b="1">
                <a:ea typeface="Arial" panose="020B0604020202020204" pitchFamily="34" charset="0"/>
                <a:cs typeface="Times New Roman" panose="02020603050405020304" pitchFamily="18" charset="0"/>
              </a:endParaRPr>
            </a:p>
            <a:p>
              <a:pPr marL="180000" lvl="1">
                <a:spcAft>
                  <a:spcPts val="600"/>
                </a:spcAft>
              </a:pPr>
              <a:endParaRPr lang="en-AU" sz="1600" b="1">
                <a:ea typeface="Arial" panose="020B0604020202020204" pitchFamily="34" charset="0"/>
                <a:cs typeface="Times New Roman" panose="02020603050405020304" pitchFamily="18" charset="0"/>
              </a:endParaRPr>
            </a:p>
          </p:txBody>
        </p:sp>
        <p:pic>
          <p:nvPicPr>
            <p:cNvPr id="7" name="Picture 6" descr="A brown boomerang with red and yellow dots&#10;&#10;Description automatically generated">
              <a:extLst>
                <a:ext uri="{FF2B5EF4-FFF2-40B4-BE49-F238E27FC236}">
                  <a16:creationId xmlns:a16="http://schemas.microsoft.com/office/drawing/2014/main" id="{259D879B-79AC-44A5-B6E7-84B51DB78F0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9577" y="1548000"/>
              <a:ext cx="128532" cy="151739"/>
            </a:xfrm>
            <a:prstGeom prst="rect">
              <a:avLst/>
            </a:prstGeom>
          </p:spPr>
        </p:pic>
      </p:grpSp>
      <p:grpSp>
        <p:nvGrpSpPr>
          <p:cNvPr id="11" name="Group 10">
            <a:extLst>
              <a:ext uri="{FF2B5EF4-FFF2-40B4-BE49-F238E27FC236}">
                <a16:creationId xmlns:a16="http://schemas.microsoft.com/office/drawing/2014/main" id="{4BB986A3-7DCD-874E-3F66-0A67D8FF0BA6}"/>
              </a:ext>
              <a:ext uri="{C183D7F6-B498-43B3-948B-1728B52AA6E4}">
                <adec:decorative xmlns:adec="http://schemas.microsoft.com/office/drawing/2017/decorative" val="1"/>
              </a:ext>
            </a:extLst>
          </p:cNvPr>
          <p:cNvGrpSpPr/>
          <p:nvPr/>
        </p:nvGrpSpPr>
        <p:grpSpPr>
          <a:xfrm>
            <a:off x="125944" y="3112157"/>
            <a:ext cx="8903756" cy="1006133"/>
            <a:chOff x="125944" y="1472175"/>
            <a:chExt cx="8903756" cy="1006133"/>
          </a:xfrm>
        </p:grpSpPr>
        <p:sp>
          <p:nvSpPr>
            <p:cNvPr id="12" name="TextBox 11">
              <a:extLst>
                <a:ext uri="{FF2B5EF4-FFF2-40B4-BE49-F238E27FC236}">
                  <a16:creationId xmlns:a16="http://schemas.microsoft.com/office/drawing/2014/main" id="{50061471-FEE6-ED7C-2FEC-AFD5772EBB60}"/>
                </a:ext>
              </a:extLst>
            </p:cNvPr>
            <p:cNvSpPr txBox="1"/>
            <p:nvPr/>
          </p:nvSpPr>
          <p:spPr>
            <a:xfrm>
              <a:off x="125944" y="1472175"/>
              <a:ext cx="8903756" cy="1006133"/>
            </a:xfrm>
            <a:prstGeom prst="roundRect">
              <a:avLst>
                <a:gd name="adj" fmla="val 7552"/>
              </a:avLst>
            </a:prstGeom>
            <a:solidFill>
              <a:schemeClr val="accent2">
                <a:lumMod val="20000"/>
                <a:lumOff val="80000"/>
              </a:schemeClr>
            </a:solidFill>
          </p:spPr>
          <p:txBody>
            <a:bodyPr wrap="square" lIns="144000" tIns="0" rIns="144000" rtlCol="0">
              <a:noAutofit/>
            </a:bodyPr>
            <a:lstStyle/>
            <a:p>
              <a:pPr marL="180000" lvl="1">
                <a:spcAft>
                  <a:spcPts val="600"/>
                </a:spcAft>
              </a:pPr>
              <a:r>
                <a:rPr lang="en-AU" sz="1600">
                  <a:ea typeface="Arial" panose="020B0604020202020204" pitchFamily="34" charset="0"/>
                  <a:cs typeface="Times New Roman" panose="02020603050405020304" pitchFamily="18" charset="0"/>
                </a:rPr>
                <a:t>Establish a Bureau of Indigenous Data </a:t>
              </a:r>
              <a:r>
                <a:rPr lang="en-AU" sz="1600" b="1">
                  <a:ea typeface="Arial" panose="020B0604020202020204" pitchFamily="34" charset="0"/>
                  <a:cs typeface="Times New Roman" panose="02020603050405020304" pitchFamily="18" charset="0"/>
                </a:rPr>
                <a:t>(action 2.2)</a:t>
              </a:r>
              <a:r>
                <a:rPr lang="en-AU" sz="1600">
                  <a:ea typeface="Arial" panose="020B0604020202020204" pitchFamily="34" charset="0"/>
                  <a:cs typeface="Times New Roman" panose="02020603050405020304" pitchFamily="18" charset="0"/>
                </a:rPr>
                <a:t> to support governments to embed IDG into their data systems and practices, invest in the data capability of Aboriginal and Torres Strait Islander organisations and communities, and consolidate and oversee the data development work under the Agreement</a:t>
              </a:r>
              <a:endParaRPr lang="en-AU" sz="1600" b="1">
                <a:ea typeface="Arial" panose="020B0604020202020204" pitchFamily="34" charset="0"/>
                <a:cs typeface="Times New Roman" panose="02020603050405020304" pitchFamily="18" charset="0"/>
              </a:endParaRPr>
            </a:p>
          </p:txBody>
        </p:sp>
        <p:pic>
          <p:nvPicPr>
            <p:cNvPr id="13" name="Picture 12" descr="A brown boomerang with red and yellow dots&#10;&#10;Description automatically generated">
              <a:extLst>
                <a:ext uri="{FF2B5EF4-FFF2-40B4-BE49-F238E27FC236}">
                  <a16:creationId xmlns:a16="http://schemas.microsoft.com/office/drawing/2014/main" id="{A1BBADE0-BD4B-9371-BD8D-A8A8E3D5E71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9577" y="1548000"/>
              <a:ext cx="128532" cy="151739"/>
            </a:xfrm>
            <a:prstGeom prst="rect">
              <a:avLst/>
            </a:prstGeom>
          </p:spPr>
        </p:pic>
      </p:grpSp>
    </p:spTree>
    <p:extLst>
      <p:ext uri="{BB962C8B-B14F-4D97-AF65-F5344CB8AC3E}">
        <p14:creationId xmlns:p14="http://schemas.microsoft.com/office/powerpoint/2010/main" val="15383636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9629F-E2BF-42C2-1677-FA89987A1AF5}"/>
              </a:ext>
            </a:extLst>
          </p:cNvPr>
          <p:cNvSpPr>
            <a:spLocks noGrp="1"/>
          </p:cNvSpPr>
          <p:nvPr>
            <p:ph type="title"/>
          </p:nvPr>
        </p:nvSpPr>
        <p:spPr>
          <a:xfrm>
            <a:off x="189576" y="194370"/>
            <a:ext cx="7888769" cy="995429"/>
          </a:xfrm>
        </p:spPr>
        <p:txBody>
          <a:bodyPr/>
          <a:lstStyle/>
          <a:p>
            <a:r>
              <a:rPr lang="en-AU">
                <a:solidFill>
                  <a:schemeClr val="bg2"/>
                </a:solidFill>
                <a:latin typeface="Arial Black"/>
                <a:cs typeface="Arial"/>
              </a:rPr>
              <a:t>Recommendation 3</a:t>
            </a:r>
            <a:br>
              <a:rPr lang="en-AU">
                <a:solidFill>
                  <a:schemeClr val="bg2"/>
                </a:solidFill>
                <a:latin typeface="Arial Black"/>
                <a:cs typeface="Arial"/>
              </a:rPr>
            </a:br>
            <a:r>
              <a:rPr lang="en-AU">
                <a:solidFill>
                  <a:schemeClr val="tx2"/>
                </a:solidFill>
                <a:latin typeface="Arial Black"/>
                <a:cs typeface="Arial"/>
              </a:rPr>
              <a:t>Mainstream systems and culture need to</a:t>
            </a:r>
            <a:br>
              <a:rPr lang="en-AU">
                <a:solidFill>
                  <a:schemeClr val="tx2"/>
                </a:solidFill>
                <a:latin typeface="Arial Black"/>
                <a:cs typeface="Arial"/>
              </a:rPr>
            </a:br>
            <a:r>
              <a:rPr lang="en-AU">
                <a:solidFill>
                  <a:schemeClr val="tx2"/>
                </a:solidFill>
                <a:latin typeface="Arial Black"/>
                <a:cs typeface="Arial"/>
              </a:rPr>
              <a:t>be fundamentally rethought</a:t>
            </a:r>
            <a:endParaRPr lang="en-AU">
              <a:solidFill>
                <a:schemeClr val="tx2"/>
              </a:solidFill>
            </a:endParaRPr>
          </a:p>
        </p:txBody>
      </p:sp>
      <p:sp>
        <p:nvSpPr>
          <p:cNvPr id="3" name="Text Placeholder 2">
            <a:extLst>
              <a:ext uri="{FF2B5EF4-FFF2-40B4-BE49-F238E27FC236}">
                <a16:creationId xmlns:a16="http://schemas.microsoft.com/office/drawing/2014/main" id="{1BB80907-8E8A-FFFE-BB13-E4B76171222E}"/>
              </a:ext>
            </a:extLst>
          </p:cNvPr>
          <p:cNvSpPr>
            <a:spLocks noGrp="1"/>
          </p:cNvSpPr>
          <p:nvPr>
            <p:ph type="body" sz="quarter" idx="14"/>
          </p:nvPr>
        </p:nvSpPr>
        <p:spPr>
          <a:xfrm>
            <a:off x="4729657" y="4715691"/>
            <a:ext cx="3913599" cy="320257"/>
          </a:xfrm>
        </p:spPr>
        <p:txBody>
          <a:bodyPr/>
          <a:lstStyle/>
          <a:p>
            <a:r>
              <a:rPr lang="en-AU" b="1"/>
              <a:t>National Agreement on Closing the Gap Review </a:t>
            </a:r>
            <a:r>
              <a:rPr lang="en-AU"/>
              <a:t>Final Report</a:t>
            </a:r>
          </a:p>
        </p:txBody>
      </p:sp>
      <p:sp>
        <p:nvSpPr>
          <p:cNvPr id="4" name="Slide Number Placeholder 3">
            <a:extLst>
              <a:ext uri="{FF2B5EF4-FFF2-40B4-BE49-F238E27FC236}">
                <a16:creationId xmlns:a16="http://schemas.microsoft.com/office/drawing/2014/main" id="{F15D016C-147B-F460-C9FA-EDB749BA6175}"/>
              </a:ext>
            </a:extLst>
          </p:cNvPr>
          <p:cNvSpPr>
            <a:spLocks noGrp="1"/>
          </p:cNvSpPr>
          <p:nvPr>
            <p:ph type="sldNum" sz="quarter" idx="4"/>
          </p:nvPr>
        </p:nvSpPr>
        <p:spPr>
          <a:xfrm>
            <a:off x="8686534" y="4707994"/>
            <a:ext cx="255199" cy="335646"/>
          </a:xfrm>
        </p:spPr>
        <p:txBody>
          <a:bodyPr/>
          <a:lstStyle/>
          <a:p>
            <a:r>
              <a:rPr lang="en-AU"/>
              <a:t>9</a:t>
            </a:r>
          </a:p>
        </p:txBody>
      </p:sp>
      <p:sp>
        <p:nvSpPr>
          <p:cNvPr id="8" name="TextBox 7">
            <a:extLst>
              <a:ext uri="{FF2B5EF4-FFF2-40B4-BE49-F238E27FC236}">
                <a16:creationId xmlns:a16="http://schemas.microsoft.com/office/drawing/2014/main" id="{C058CFDB-367B-3168-3CF2-2D04F0F2C0A6}"/>
              </a:ext>
            </a:extLst>
          </p:cNvPr>
          <p:cNvSpPr txBox="1"/>
          <p:nvPr/>
        </p:nvSpPr>
        <p:spPr>
          <a:xfrm>
            <a:off x="189575" y="1472400"/>
            <a:ext cx="8605417" cy="1480286"/>
          </a:xfrm>
          <a:prstGeom prst="rect">
            <a:avLst/>
          </a:prstGeom>
          <a:noFill/>
        </p:spPr>
        <p:txBody>
          <a:bodyPr wrap="square" lIns="0" tIns="0" rIns="0" bIns="0" rtlCol="0" anchor="t">
            <a:noAutofit/>
          </a:bodyPr>
          <a:lstStyle/>
          <a:p>
            <a:pPr>
              <a:spcAft>
                <a:spcPts val="450"/>
              </a:spcAft>
            </a:pPr>
            <a:r>
              <a:rPr lang="en-AU" sz="1600" b="1">
                <a:solidFill>
                  <a:srgbClr val="404040"/>
                </a:solidFill>
                <a:ea typeface="Arial" panose="020B0604020202020204" pitchFamily="34" charset="0"/>
                <a:cs typeface="Times New Roman"/>
              </a:rPr>
              <a:t>Governments have not fully grasped the scale of change required to their systems, culture, </a:t>
            </a:r>
            <a:r>
              <a:rPr lang="en-AU" sz="1600" b="1">
                <a:solidFill>
                  <a:srgbClr val="404040"/>
                </a:solidFill>
                <a:cs typeface="Times New Roman"/>
              </a:rPr>
              <a:t>operations and ways of working </a:t>
            </a:r>
            <a:r>
              <a:rPr lang="en-US" sz="1600" b="1">
                <a:solidFill>
                  <a:srgbClr val="404040"/>
                </a:solidFill>
                <a:cs typeface="Times New Roman"/>
              </a:rPr>
              <a:t>to deliver the unprecedented shift they have committed to in the Agreement</a:t>
            </a:r>
          </a:p>
          <a:p>
            <a:pPr>
              <a:spcAft>
                <a:spcPts val="450"/>
              </a:spcAft>
            </a:pPr>
            <a:endParaRPr lang="en-US" sz="1600" b="1">
              <a:solidFill>
                <a:srgbClr val="404040"/>
              </a:solidFill>
              <a:cs typeface="Times New Roman"/>
            </a:endParaRPr>
          </a:p>
          <a:p>
            <a:pPr>
              <a:spcAft>
                <a:spcPts val="450"/>
              </a:spcAft>
            </a:pPr>
            <a:r>
              <a:rPr lang="en-US" sz="1600" b="1">
                <a:solidFill>
                  <a:srgbClr val="404040"/>
                </a:solidFill>
                <a:cs typeface="Times New Roman"/>
              </a:rPr>
              <a:t>Without fundamental changes, the objective of the Agreement is unlikely to be achieved</a:t>
            </a:r>
            <a:endParaRPr lang="en-AU" sz="1600" b="1">
              <a:solidFill>
                <a:srgbClr val="404040"/>
              </a:solidFill>
              <a:cs typeface="Times New Roman"/>
            </a:endParaRPr>
          </a:p>
        </p:txBody>
      </p:sp>
      <p:pic>
        <p:nvPicPr>
          <p:cNvPr id="24" name="Picture 23" descr="A group of hand prints&#10;&#10;Description automatically generated">
            <a:extLst>
              <a:ext uri="{FF2B5EF4-FFF2-40B4-BE49-F238E27FC236}">
                <a16:creationId xmlns:a16="http://schemas.microsoft.com/office/drawing/2014/main" id="{F0718DA9-73CD-660D-94F3-CA724CC18D1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40800" y="100800"/>
            <a:ext cx="1036487" cy="1283270"/>
          </a:xfrm>
          <a:prstGeom prst="rect">
            <a:avLst/>
          </a:prstGeom>
        </p:spPr>
      </p:pic>
    </p:spTree>
    <p:extLst>
      <p:ext uri="{BB962C8B-B14F-4D97-AF65-F5344CB8AC3E}">
        <p14:creationId xmlns:p14="http://schemas.microsoft.com/office/powerpoint/2010/main" val="128163181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EMPLAFYSLIDEID" val="637346227318089525"/>
</p:tagLst>
</file>

<file path=ppt/theme/theme1.xml><?xml version="1.0" encoding="utf-8"?>
<a:theme xmlns:a="http://schemas.openxmlformats.org/drawingml/2006/main" name="CTG Review Colour Palette-01">
  <a:themeElements>
    <a:clrScheme name="CTG Review Colour Paletter-02">
      <a:dk1>
        <a:srgbClr val="000000"/>
      </a:dk1>
      <a:lt1>
        <a:srgbClr val="FFFFFF"/>
      </a:lt1>
      <a:dk2>
        <a:srgbClr val="CB6027"/>
      </a:dk2>
      <a:lt2>
        <a:srgbClr val="0D8380"/>
      </a:lt2>
      <a:accent1>
        <a:srgbClr val="88593C"/>
      </a:accent1>
      <a:accent2>
        <a:srgbClr val="E3B282"/>
      </a:accent2>
      <a:accent3>
        <a:srgbClr val="286CB5"/>
      </a:accent3>
      <a:accent4>
        <a:srgbClr val="49BA73"/>
      </a:accent4>
      <a:accent5>
        <a:srgbClr val="E37E26"/>
      </a:accent5>
      <a:accent6>
        <a:srgbClr val="3ABFC1"/>
      </a:accent6>
      <a:hlink>
        <a:srgbClr val="134882"/>
      </a:hlink>
      <a:folHlink>
        <a:srgbClr val="1D1D1B"/>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lumMod val="20000"/>
            <a:lumOff val="80000"/>
          </a:schemeClr>
        </a:solidFill>
        <a:ln>
          <a:noFill/>
        </a:ln>
      </a:spPr>
      <a:bodyPr rtlCol="0" anchor="ctr"/>
      <a:lstStyle>
        <a:defPPr algn="l">
          <a:spcBef>
            <a:spcPts val="1200"/>
          </a:spcBef>
          <a:spcAft>
            <a:spcPts val="600"/>
          </a:spcAft>
          <a:defRPr sz="1000" b="1" dirty="0">
            <a:solidFill>
              <a:schemeClr val="tx1"/>
            </a:solidFill>
            <a:latin typeface="Arial" panose="020B0604020202020204" pitchFamily="34" charset="0"/>
            <a:cs typeface="Arial" panose="020B0604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1">
              <a:lumMod val="65000"/>
            </a:schemeClr>
          </a:solidFill>
          <a:tailEnd type="triangle"/>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CTG Review Colour Palette-01" id="{7425C606-0149-B14D-A561-0B6DECB16BFF}" vid="{376D2216-7354-A14E-8E71-4BA9619DA61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webextensions/_rels/taskpanes.xml.rels><?xml version="1.0" encoding="UTF-8" standalone="yes"?>
<Relationships xmlns="http://schemas.openxmlformats.org/package/2006/relationships"><Relationship Id="rId2" Type="http://schemas.microsoft.com/office/2011/relationships/webextension" Target="webextension2.xml"/><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 dockstate="right" visibility="0" width="350" row="0">
    <wetp:webextensionref xmlns:r="http://schemas.openxmlformats.org/officeDocument/2006/relationships" r:id="rId2"/>
  </wetp:taskpane>
</wetp:taskpanes>
</file>

<file path=ppt/webextensions/webextension1.xml><?xml version="1.0" encoding="utf-8"?>
<we:webextension xmlns:we="http://schemas.microsoft.com/office/webextensions/webextension/2010/11" id="{8C95E1F2-0B4F-7549-96D7-D52DFDE9544D}">
  <we:reference id="c112e7c3-664d-4d8c-93c0-1a34f676523c" version="1.0.0.7" store="EXCatalog" storeType="EXCatalog"/>
  <we:alternateReferences/>
  <we:properties/>
  <we:bindings/>
  <we:snapshot xmlns:r="http://schemas.openxmlformats.org/officeDocument/2006/relationships"/>
</we:webextension>
</file>

<file path=ppt/webextensions/webextension2.xml><?xml version="1.0" encoding="utf-8"?>
<we:webextension xmlns:we="http://schemas.microsoft.com/office/webextensions/webextension/2010/11" id="{922B7DB3-7B42-8543-B743-00233CA2CC9B}">
  <we:reference id="wa104380278" version="1.0.0.6" store="en-GB" storeType="OMEX"/>
  <we:alternateReferences>
    <we:reference id="wa104380278" version="1.0.0.6" store="WA104380278"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TemplafyFormConfiguration><![CDATA[{"formFields":[],"formDataEntries":[]}]]></TemplafyFormConfiguration>
</file>

<file path=customXml/item10.xml><?xml version="1.0" encoding="utf-8"?>
<TemplafySlideTemplateConfiguration><![CDATA[{"slideVersion":1,"isValidatorEnabled":false,"isLocked":false,"elementsMetadata":[],"slideId":"638204826747761616","enableDocumentContentUpdater":false,"version":"2.0"}]]></TemplafySlideTemplateConfiguration>
</file>

<file path=customXml/item11.xml><?xml version="1.0" encoding="utf-8"?>
<TemplafySlideFormConfiguration><![CDATA[{"formFields":[],"formDataEntries":[]}]]></TemplafySlideFormConfiguration>
</file>

<file path=customXml/item12.xml><?xml version="1.0" encoding="utf-8"?>
<TemplafySlideTemplateConfiguration><![CDATA[{"slideVersion":1,"isValidatorEnabled":false,"isLocked":false,"elementsMetadata":[],"slideId":"637847978781984019","enableDocumentContentUpdater":false,"version":"2.0"}]]></TemplafySlideTemplateConfiguration>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MPW Document" ma:contentTypeID="0x0101006C0B5E815648EF46B6FA6D42F17E5E9F000C963E276195B04F83BC027CFDC94A8D" ma:contentTypeVersion="19" ma:contentTypeDescription="" ma:contentTypeScope="" ma:versionID="3e29995f6192dbad64ec10a8bce51bd6">
  <xsd:schema xmlns:xsd="http://www.w3.org/2001/XMLSchema" xmlns:xs="http://www.w3.org/2001/XMLSchema" xmlns:p="http://schemas.microsoft.com/office/2006/metadata/properties" xmlns:ns2="20393cdf-440a-4521-8f19-00ba43423d00" xmlns:ns3="3d385984-9344-419b-a80b-49c06a2bdab8" targetNamespace="http://schemas.microsoft.com/office/2006/metadata/properties" ma:root="true" ma:fieldsID="e00c35388044dd9cf3cad52b8011e80e" ns2:_="" ns3:_="">
    <xsd:import namespace="20393cdf-440a-4521-8f19-00ba43423d00"/>
    <xsd:import namespace="3d385984-9344-419b-a80b-49c06a2bdab8"/>
    <xsd:element name="properties">
      <xsd:complexType>
        <xsd:sequence>
          <xsd:element name="documentManagement">
            <xsd:complexType>
              <xsd:all>
                <xsd:element ref="ns2:_dlc_DocId" minOccurs="0"/>
                <xsd:element ref="ns2:_dlc_DocIdUrl" minOccurs="0"/>
                <xsd:element ref="ns2:_dlc_DocIdPersistId"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2:SharedWithUsers" minOccurs="0"/>
                <xsd:element ref="ns2:SharedWithDetails" minOccurs="0"/>
                <xsd:element ref="ns3:MediaServiceLocation" minOccurs="0"/>
                <xsd:element ref="ns2:i0f84bba906045b4af568ee102a52dcb" minOccurs="0"/>
                <xsd:element ref="ns2:TaxCatchAll" minOccurs="0"/>
                <xsd:element ref="ns3:MediaLengthInSeconds" minOccurs="0"/>
                <xsd:element ref="ns3:thumbnail" minOccurs="0"/>
                <xsd:element ref="ns3:lcf76f155ced4ddcb4097134ff3c332f" minOccurs="0"/>
                <xsd:element ref="ns3:_Flow_SignoffStatus"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0393cdf-440a-4521-8f19-00ba43423d00"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i0f84bba906045b4af568ee102a52dcb" ma:index="20" nillable="true" ma:taxonomy="true" ma:internalName="i0f84bba906045b4af568ee102a52dcb" ma:taxonomyFieldName="RevIMBCS" ma:displayName="Record" ma:indexed="true" ma:default="1;#Unclassified|3955eeb1-2d18-4582-aeb2-00144ec3aaf5" ma:fieldId="{20f84bba-9060-45b4-af56-8ee102a52dcb}" ma:sspId="9e7832e3-0c1d-4697-8be2-0d137dca2da6" ma:termSetId="3c672b5e-1100-4960-a8a3-535520ee1155" ma:anchorId="00000000-0000-0000-0000-000000000000" ma:open="false" ma:isKeyword="false">
      <xsd:complexType>
        <xsd:sequence>
          <xsd:element ref="pc:Terms" minOccurs="0" maxOccurs="1"/>
        </xsd:sequence>
      </xsd:complexType>
    </xsd:element>
    <xsd:element name="TaxCatchAll" ma:index="21" nillable="true" ma:displayName="Taxonomy Catch All Column" ma:hidden="true" ma:list="{af6d4cc1-c529-4b5b-a8f1-9797b2b9eddf}" ma:internalName="TaxCatchAll" ma:showField="CatchAllData" ma:web="20393cdf-440a-4521-8f19-00ba43423d00">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3d385984-9344-419b-a80b-49c06a2bdab8" elementFormDefault="qualified">
    <xsd:import namespace="http://schemas.microsoft.com/office/2006/documentManagement/types"/>
    <xsd:import namespace="http://schemas.microsoft.com/office/infopath/2007/PartnerControls"/>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LengthInSeconds" ma:index="22" nillable="true" ma:displayName="Length (seconds)" ma:internalName="MediaLengthInSeconds" ma:readOnly="true">
      <xsd:simpleType>
        <xsd:restriction base="dms:Unknown"/>
      </xsd:simpleType>
    </xsd:element>
    <xsd:element name="thumbnail" ma:index="23" nillable="true" ma:displayName="thumbnail" ma:format="Thumbnail" ma:internalName="thumbnail">
      <xsd:simpleType>
        <xsd:restriction base="dms:Unknown"/>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9e7832e3-0c1d-4697-8be2-0d137dca2da6" ma:termSetId="09814cd3-568e-fe90-9814-8d621ff8fb84" ma:anchorId="fba54fb3-c3e1-fe81-a776-ca4b69148c4d" ma:open="true" ma:isKeyword="false">
      <xsd:complexType>
        <xsd:sequence>
          <xsd:element ref="pc:Terms" minOccurs="0" maxOccurs="1"/>
        </xsd:sequence>
      </xsd:complexType>
    </xsd:element>
    <xsd:element name="_Flow_SignoffStatus" ma:index="26" nillable="true" ma:displayName="Sign-off status" ma:internalName="Sign_x002d_off_x0020_status">
      <xsd:simpleType>
        <xsd:restriction base="dms:Text"/>
      </xsd:simpleType>
    </xsd:element>
    <xsd:element name="MediaServiceObjectDetectorVersions" ma:index="27" nillable="true" ma:displayName="MediaServiceObjectDetectorVersions" ma:hidden="true" ma:indexed="true" ma:internalName="MediaServiceObjectDetectorVersions" ma:readOnly="true">
      <xsd:simpleType>
        <xsd:restriction base="dms:Text"/>
      </xsd:simpleType>
    </xsd:element>
    <xsd:element name="MediaServiceSearchProperties" ma:index="28"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lcf76f155ced4ddcb4097134ff3c332f xmlns="3d385984-9344-419b-a80b-49c06a2bdab8">
      <Terms xmlns="http://schemas.microsoft.com/office/infopath/2007/PartnerControls"/>
    </lcf76f155ced4ddcb4097134ff3c332f>
    <TaxCatchAll xmlns="20393cdf-440a-4521-8f19-00ba43423d00">
      <Value>1</Value>
    </TaxCatchAll>
    <i0f84bba906045b4af568ee102a52dcb xmlns="20393cdf-440a-4521-8f19-00ba43423d00">
      <Terms xmlns="http://schemas.microsoft.com/office/infopath/2007/PartnerControls">
        <TermInfo xmlns="http://schemas.microsoft.com/office/infopath/2007/PartnerControls">
          <TermName xmlns="http://schemas.microsoft.com/office/infopath/2007/PartnerControls">Unclassified</TermName>
          <TermId xmlns="http://schemas.microsoft.com/office/infopath/2007/PartnerControls">3955eeb1-2d18-4582-aeb2-00144ec3aaf5</TermId>
        </TermInfo>
      </Terms>
    </i0f84bba906045b4af568ee102a52dcb>
    <SharedWithUsers xmlns="20393cdf-440a-4521-8f19-00ba43423d00">
      <UserInfo>
        <DisplayName>Ana Markulev</DisplayName>
        <AccountId>915</AccountId>
        <AccountType/>
      </UserInfo>
      <UserInfo>
        <DisplayName>Imogen Curtis</DisplayName>
        <AccountId>1925</AccountId>
        <AccountType/>
      </UserInfo>
      <UserInfo>
        <DisplayName>Romlie Mokak</DisplayName>
        <AccountId>49</AccountId>
        <AccountType/>
      </UserInfo>
      <UserInfo>
        <DisplayName>Shaun McMahon</DisplayName>
        <AccountId>1130</AccountId>
        <AccountType/>
      </UserInfo>
      <UserInfo>
        <DisplayName>Tracey Horsfall</DisplayName>
        <AccountId>475</AccountId>
        <AccountType/>
      </UserInfo>
      <UserInfo>
        <DisplayName>Max Oss-Emer</DisplayName>
        <AccountId>832</AccountId>
        <AccountType/>
      </UserInfo>
      <UserInfo>
        <DisplayName>Natalie Siegel-Brown</DisplayName>
        <AccountId>747</AccountId>
        <AccountType/>
      </UserInfo>
      <UserInfo>
        <DisplayName>Yvette Goss</DisplayName>
        <AccountId>950</AccountId>
        <AccountType/>
      </UserInfo>
      <UserInfo>
        <DisplayName>Cate Everitt</DisplayName>
        <AccountId>1189</AccountId>
        <AccountType/>
      </UserInfo>
    </SharedWithUsers>
    <thumbnail xmlns="3d385984-9344-419b-a80b-49c06a2bdab8" xsi:nil="true"/>
    <_Flow_SignoffStatus xmlns="3d385984-9344-419b-a80b-49c06a2bdab8" xsi:nil="true"/>
    <_dlc_DocId xmlns="20393cdf-440a-4521-8f19-00ba43423d00">MPWT-2140667901-60844</_dlc_DocId>
    <_dlc_DocIdUrl xmlns="20393cdf-440a-4521-8f19-00ba43423d00">
      <Url>https://pcgov.sharepoint.com/sites/sceteam/_layouts/15/DocIdRedir.aspx?ID=MPWT-2140667901-60844</Url>
      <Description>MPWT-2140667901-60844</Description>
    </_dlc_DocIdUrl>
  </documentManagement>
</p:properties>
</file>

<file path=customXml/item5.xml><?xml version="1.0" encoding="utf-8"?>
<TemplafyTemplateConfiguration><![CDATA[{"elementsMetadata":[],"transformationConfigurations":[],"templateName":"PC presentation","templateDescription":"Includes slide examples (e.g., figures, infographics, quotes)","enableDocumentContentUpdater":false,"version":"2.0"}]]></TemplafyTemplateConfiguration>
</file>

<file path=customXml/item6.xml><?xml version="1.0" encoding="utf-8"?>
<?mso-contentType ?>
<FormTemplates xmlns="http://schemas.microsoft.com/sharepoint/v3/contenttype/forms">
  <Display>DocumentLibraryForm</Display>
  <Edit>DocumentLibraryForm</Edit>
  <New>DocumentLibraryForm</New>
</FormTemplates>
</file>

<file path=customXml/item7.xml><?xml version="1.0" encoding="utf-8"?>
<TemplafySlideFormConfiguration><![CDATA[{"formFields":[],"formDataEntries":[]}]]></TemplafySlideFormConfiguration>
</file>

<file path=customXml/item8.xml><?xml version="1.0" encoding="utf-8"?>
<TemplafySlideTemplateConfiguration><![CDATA[{"slideVersion":1,"isValidatorEnabled":false,"isLocked":false,"elementsMetadata":[],"slideId":"638204826747761616","enableDocumentContentUpdater":false,"version":"2.0"}]]></TemplafySlideTemplateConfiguration>
</file>

<file path=customXml/item9.xml><?xml version="1.0" encoding="utf-8"?>
<TemplafySlideFormConfiguration><![CDATA[{"formFields":[],"formDataEntries":[]}]]></TemplafySlideFormConfiguration>
</file>

<file path=customXml/itemProps1.xml><?xml version="1.0" encoding="utf-8"?>
<ds:datastoreItem xmlns:ds="http://schemas.openxmlformats.org/officeDocument/2006/customXml" ds:itemID="{101B4DD0-0EBC-4890-AFF0-8452A3E84E1A}">
  <ds:schemaRefs/>
</ds:datastoreItem>
</file>

<file path=customXml/itemProps10.xml><?xml version="1.0" encoding="utf-8"?>
<ds:datastoreItem xmlns:ds="http://schemas.openxmlformats.org/officeDocument/2006/customXml" ds:itemID="{B56582E8-507F-4D0A-9F12-DC2E04F6C75F}">
  <ds:schemaRefs/>
</ds:datastoreItem>
</file>

<file path=customXml/itemProps11.xml><?xml version="1.0" encoding="utf-8"?>
<ds:datastoreItem xmlns:ds="http://schemas.openxmlformats.org/officeDocument/2006/customXml" ds:itemID="{3E3CC11D-1461-474D-91DC-A22E9A2DD6C8}">
  <ds:schemaRefs/>
</ds:datastoreItem>
</file>

<file path=customXml/itemProps12.xml><?xml version="1.0" encoding="utf-8"?>
<ds:datastoreItem xmlns:ds="http://schemas.openxmlformats.org/officeDocument/2006/customXml" ds:itemID="{504CC5C8-8CFE-4400-92CF-84641301C997}">
  <ds:schemaRefs/>
</ds:datastoreItem>
</file>

<file path=customXml/itemProps2.xml><?xml version="1.0" encoding="utf-8"?>
<ds:datastoreItem xmlns:ds="http://schemas.openxmlformats.org/officeDocument/2006/customXml" ds:itemID="{E4E7859C-184A-4C3C-8277-FCC195691453}">
  <ds:schemaRefs>
    <ds:schemaRef ds:uri="http://schemas.microsoft.com/sharepoint/events"/>
  </ds:schemaRefs>
</ds:datastoreItem>
</file>

<file path=customXml/itemProps3.xml><?xml version="1.0" encoding="utf-8"?>
<ds:datastoreItem xmlns:ds="http://schemas.openxmlformats.org/officeDocument/2006/customXml" ds:itemID="{6339BD4D-2AB0-4AB4-A711-2F42FE77B15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0393cdf-440a-4521-8f19-00ba43423d00"/>
    <ds:schemaRef ds:uri="3d385984-9344-419b-a80b-49c06a2bdab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53079A6D-2351-4319-8EEA-DDD7F3A53DD5}">
  <ds:schemaRefs>
    <ds:schemaRef ds:uri="http://schemas.openxmlformats.org/package/2006/metadata/core-properties"/>
    <ds:schemaRef ds:uri="http://schemas.microsoft.com/office/2006/metadata/properties"/>
    <ds:schemaRef ds:uri="http://purl.org/dc/elements/1.1/"/>
    <ds:schemaRef ds:uri="http://schemas.microsoft.com/office/2006/documentManagement/types"/>
    <ds:schemaRef ds:uri="http://purl.org/dc/terms/"/>
    <ds:schemaRef ds:uri="3d385984-9344-419b-a80b-49c06a2bdab8"/>
    <ds:schemaRef ds:uri="http://purl.org/dc/dcmitype/"/>
    <ds:schemaRef ds:uri="http://schemas.microsoft.com/office/infopath/2007/PartnerControls"/>
    <ds:schemaRef ds:uri="20393cdf-440a-4521-8f19-00ba43423d00"/>
    <ds:schemaRef ds:uri="http://www.w3.org/XML/1998/namespace"/>
  </ds:schemaRefs>
</ds:datastoreItem>
</file>

<file path=customXml/itemProps5.xml><?xml version="1.0" encoding="utf-8"?>
<ds:datastoreItem xmlns:ds="http://schemas.openxmlformats.org/officeDocument/2006/customXml" ds:itemID="{68963E77-EEC4-4FA1-8DDC-C5BCBA3390B2}">
  <ds:schemaRefs/>
</ds:datastoreItem>
</file>

<file path=customXml/itemProps6.xml><?xml version="1.0" encoding="utf-8"?>
<ds:datastoreItem xmlns:ds="http://schemas.openxmlformats.org/officeDocument/2006/customXml" ds:itemID="{595A2F44-BD96-4AD2-983F-19E9FC816B30}">
  <ds:schemaRefs>
    <ds:schemaRef ds:uri="http://schemas.microsoft.com/sharepoint/v3/contenttype/forms"/>
  </ds:schemaRefs>
</ds:datastoreItem>
</file>

<file path=customXml/itemProps7.xml><?xml version="1.0" encoding="utf-8"?>
<ds:datastoreItem xmlns:ds="http://schemas.openxmlformats.org/officeDocument/2006/customXml" ds:itemID="{B667BCEF-9428-B14E-8944-AF8AE42D35C6}">
  <ds:schemaRefs/>
</ds:datastoreItem>
</file>

<file path=customXml/itemProps8.xml><?xml version="1.0" encoding="utf-8"?>
<ds:datastoreItem xmlns:ds="http://schemas.openxmlformats.org/officeDocument/2006/customXml" ds:itemID="{6BFC3FD3-76E5-9640-9CC7-5DF48CD555B7}">
  <ds:schemaRefs/>
</ds:datastoreItem>
</file>

<file path=customXml/itemProps9.xml><?xml version="1.0" encoding="utf-8"?>
<ds:datastoreItem xmlns:ds="http://schemas.openxmlformats.org/officeDocument/2006/customXml" ds:itemID="{CC65F8B3-13F4-44A1-830C-680B951984F9}">
  <ds:schemaRefs/>
</ds:datastoreItem>
</file>

<file path=docProps/app.xml><?xml version="1.0" encoding="utf-8"?>
<Properties xmlns="http://schemas.openxmlformats.org/officeDocument/2006/extended-properties" xmlns:vt="http://schemas.openxmlformats.org/officeDocument/2006/docPropsVTypes">
  <Template/>
  <TotalTime>278</TotalTime>
  <Words>1018</Words>
  <Application>Microsoft Office PowerPoint</Application>
  <PresentationFormat>On-screen Show (16:9)</PresentationFormat>
  <Paragraphs>114</Paragraphs>
  <Slides>13</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Arial Black</vt:lpstr>
      <vt:lpstr>Calibri</vt:lpstr>
      <vt:lpstr>Segoe UI</vt:lpstr>
      <vt:lpstr>Times New Roman</vt:lpstr>
      <vt:lpstr>CTG Review Colour Palette-01</vt:lpstr>
      <vt:lpstr> Review of the National Agreement on Closing the Gap  Final Report</vt:lpstr>
      <vt:lpstr>How we got here</vt:lpstr>
      <vt:lpstr>Overall assessment – insufficient progress</vt:lpstr>
      <vt:lpstr>To achieve change, the Commission is making four thematic recommendations, each with specific actions</vt:lpstr>
      <vt:lpstr>Recommendation 1 Power needs to be shared</vt:lpstr>
      <vt:lpstr>Recommendation 1 Power needs to be shared</vt:lpstr>
      <vt:lpstr>Recommendation 2 Indigenous Data Sovereignty needs to be recognised and supported</vt:lpstr>
      <vt:lpstr>Recommendation 2 Indigenous Data Sovereignty needs to be recognised and supported</vt:lpstr>
      <vt:lpstr>Recommendation 3 Mainstream systems and culture need to be fundamentally rethought</vt:lpstr>
      <vt:lpstr>Recommendation 3 Mainstream systems and culture need to be fundamentally rethought</vt:lpstr>
      <vt:lpstr>Recommendation 4 Stronger accountability is needed to drive behaviour change</vt:lpstr>
      <vt:lpstr>Recommendation 4 Stronger accountability is needed to drive behaviour change</vt:lpstr>
      <vt:lpstr>PowerPoint Presentation</vt:lpstr>
    </vt:vector>
  </TitlesOfParts>
  <Company>Productivity Commission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Webinar slides: Final report - Review of the National Agreement on Closing the Gap </dc:title>
  <dc:creator>Productivity Commission</dc:creator>
  <cp:lastModifiedBy>Chris Alston</cp:lastModifiedBy>
  <cp:revision>6</cp:revision>
  <cp:lastPrinted>2023-06-26T06:01:22Z</cp:lastPrinted>
  <dcterms:created xsi:type="dcterms:W3CDTF">2023-06-26T02:42:49Z</dcterms:created>
  <dcterms:modified xsi:type="dcterms:W3CDTF">2024-03-05T01:21:28Z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fyTimeStamp">
    <vt:lpwstr>2023-05-23T23:37:50</vt:lpwstr>
  </property>
  <property fmtid="{D5CDD505-2E9C-101B-9397-08002B2CF9AE}" pid="3" name="TemplafyTenantId">
    <vt:lpwstr>productivitycommission</vt:lpwstr>
  </property>
  <property fmtid="{D5CDD505-2E9C-101B-9397-08002B2CF9AE}" pid="4" name="TemplafyTemplateId">
    <vt:lpwstr>637346227306915557</vt:lpwstr>
  </property>
  <property fmtid="{D5CDD505-2E9C-101B-9397-08002B2CF9AE}" pid="5" name="TemplafyUserProfileId">
    <vt:lpwstr>637819626421537082</vt:lpwstr>
  </property>
  <property fmtid="{D5CDD505-2E9C-101B-9397-08002B2CF9AE}" pid="6" name="TemplafyFromBlank">
    <vt:bool>false</vt:bool>
  </property>
  <property fmtid="{D5CDD505-2E9C-101B-9397-08002B2CF9AE}" pid="7" name="ContentTypeId">
    <vt:lpwstr>0x0101006C0B5E815648EF46B6FA6D42F17E5E9F000C963E276195B04F83BC027CFDC94A8D</vt:lpwstr>
  </property>
  <property fmtid="{D5CDD505-2E9C-101B-9397-08002B2CF9AE}" pid="8" name="RevIMBCS">
    <vt:lpwstr>1;#Unclassified|3955eeb1-2d18-4582-aeb2-00144ec3aaf5</vt:lpwstr>
  </property>
  <property fmtid="{D5CDD505-2E9C-101B-9397-08002B2CF9AE}" pid="9" name="MediaServiceImageTags">
    <vt:lpwstr/>
  </property>
  <property fmtid="{D5CDD505-2E9C-101B-9397-08002B2CF9AE}" pid="10" name="MSIP_Label_f7467c1a-e0ed-413c-a72b-aac8e8e94f41_Enabled">
    <vt:lpwstr>true</vt:lpwstr>
  </property>
  <property fmtid="{D5CDD505-2E9C-101B-9397-08002B2CF9AE}" pid="11" name="MSIP_Label_f7467c1a-e0ed-413c-a72b-aac8e8e94f41_SetDate">
    <vt:lpwstr>2024-03-03T21:10:55Z</vt:lpwstr>
  </property>
  <property fmtid="{D5CDD505-2E9C-101B-9397-08002B2CF9AE}" pid="12" name="MSIP_Label_f7467c1a-e0ed-413c-a72b-aac8e8e94f41_Method">
    <vt:lpwstr>Privileged</vt:lpwstr>
  </property>
  <property fmtid="{D5CDD505-2E9C-101B-9397-08002B2CF9AE}" pid="13" name="MSIP_Label_f7467c1a-e0ed-413c-a72b-aac8e8e94f41_Name">
    <vt:lpwstr>OFFICIAL</vt:lpwstr>
  </property>
  <property fmtid="{D5CDD505-2E9C-101B-9397-08002B2CF9AE}" pid="14" name="MSIP_Label_f7467c1a-e0ed-413c-a72b-aac8e8e94f41_SiteId">
    <vt:lpwstr>29f9330b-c0fe-4244-830e-ba9f275d6c34</vt:lpwstr>
  </property>
  <property fmtid="{D5CDD505-2E9C-101B-9397-08002B2CF9AE}" pid="15" name="MSIP_Label_f7467c1a-e0ed-413c-a72b-aac8e8e94f41_ActionId">
    <vt:lpwstr>d9703db2-35ad-4ecb-bcf4-61efc96e9579</vt:lpwstr>
  </property>
  <property fmtid="{D5CDD505-2E9C-101B-9397-08002B2CF9AE}" pid="16" name="MSIP_Label_f7467c1a-e0ed-413c-a72b-aac8e8e94f41_ContentBits">
    <vt:lpwstr>1</vt:lpwstr>
  </property>
  <property fmtid="{D5CDD505-2E9C-101B-9397-08002B2CF9AE}" pid="17" name="ClassificationContentMarkingHeaderLocations">
    <vt:lpwstr>CTG Review Colour Palette-01:3</vt:lpwstr>
  </property>
  <property fmtid="{D5CDD505-2E9C-101B-9397-08002B2CF9AE}" pid="18" name="ClassificationContentMarkingHeaderText">
    <vt:lpwstr> OFFICIAL</vt:lpwstr>
  </property>
  <property fmtid="{D5CDD505-2E9C-101B-9397-08002B2CF9AE}" pid="19" name="_dlc_DocIdItemGuid">
    <vt:lpwstr>fef8af9f-7e49-4a11-931a-c19126e787e1</vt:lpwstr>
  </property>
</Properties>
</file>